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24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6" r:id="rId6"/>
    <p:sldId id="267" r:id="rId7"/>
    <p:sldId id="263" r:id="rId8"/>
    <p:sldId id="270" r:id="rId9"/>
    <p:sldId id="262" r:id="rId10"/>
    <p:sldId id="274" r:id="rId11"/>
    <p:sldId id="272" r:id="rId12"/>
    <p:sldId id="264" r:id="rId13"/>
    <p:sldId id="271" r:id="rId14"/>
    <p:sldId id="265" r:id="rId15"/>
    <p:sldId id="268" r:id="rId16"/>
    <p:sldId id="269" r:id="rId17"/>
  </p:sldIdLst>
  <p:sldSz cx="18288000" cy="1028700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594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7552" y="1155778"/>
            <a:ext cx="12734924" cy="1904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77715" y="4139067"/>
            <a:ext cx="7131684" cy="52031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3C383B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852" y="231807"/>
            <a:ext cx="17218295" cy="14217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852" y="2143586"/>
            <a:ext cx="17218295" cy="7038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26562" y="3543287"/>
            <a:ext cx="10937638" cy="3323987"/>
          </a:xfrm>
          <a:prstGeom prst="rect">
            <a:avLst/>
          </a:prstGeom>
        </p:spPr>
        <p:txBody>
          <a:bodyPr vert="horz" wrap="square" lIns="0" tIns="205740" rIns="0" bIns="0" rtlCol="0">
            <a:spAutoFit/>
          </a:bodyPr>
          <a:lstStyle/>
          <a:p>
            <a:pPr marL="12700" marR="5080">
              <a:lnSpc>
                <a:spcPts val="8100"/>
              </a:lnSpc>
              <a:spcBef>
                <a:spcPts val="1620"/>
              </a:spcBef>
            </a:pPr>
            <a:r>
              <a:rPr lang="ru-RU" sz="7200" spc="490" dirty="0">
                <a:latin typeface="Trebuchet MS"/>
                <a:cs typeface="Trebuchet MS"/>
              </a:rPr>
              <a:t>Меры поддержки центра «Мой бизнес» </a:t>
            </a:r>
            <a:br>
              <a:rPr lang="ru-RU" sz="7200" spc="490" dirty="0">
                <a:latin typeface="Trebuchet MS"/>
                <a:cs typeface="Trebuchet MS"/>
              </a:rPr>
            </a:br>
            <a:r>
              <a:rPr lang="ru-RU" sz="7200" spc="490" dirty="0">
                <a:latin typeface="Trebuchet MS"/>
                <a:cs typeface="Trebuchet MS"/>
              </a:rPr>
              <a:t>в 2022 году</a:t>
            </a:r>
            <a:endParaRPr sz="7200" dirty="0">
              <a:latin typeface="Trebuchet MS"/>
              <a:cs typeface="Trebuchet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5776" y="6066297"/>
            <a:ext cx="1117112" cy="257810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326" y="0"/>
            <a:ext cx="7233920" cy="8300084"/>
            <a:chOff x="1326" y="0"/>
            <a:chExt cx="7233920" cy="8300084"/>
          </a:xfrm>
        </p:grpSpPr>
        <p:sp>
          <p:nvSpPr>
            <p:cNvPr id="5" name="object 5"/>
            <p:cNvSpPr/>
            <p:nvPr/>
          </p:nvSpPr>
          <p:spPr>
            <a:xfrm>
              <a:off x="1901556" y="2723805"/>
              <a:ext cx="5320030" cy="5567680"/>
            </a:xfrm>
            <a:custGeom>
              <a:avLst/>
              <a:gdLst/>
              <a:ahLst/>
              <a:cxnLst/>
              <a:rect l="l" t="t" r="r" b="b"/>
              <a:pathLst>
                <a:path w="5320030" h="5567680">
                  <a:moveTo>
                    <a:pt x="3236091" y="40385"/>
                  </a:moveTo>
                  <a:lnTo>
                    <a:pt x="3174440" y="7852"/>
                  </a:lnTo>
                  <a:lnTo>
                    <a:pt x="3143055" y="0"/>
                  </a:lnTo>
                  <a:lnTo>
                    <a:pt x="3131268" y="858"/>
                  </a:lnTo>
                  <a:lnTo>
                    <a:pt x="3119375" y="3505"/>
                  </a:lnTo>
                  <a:lnTo>
                    <a:pt x="3107273" y="8045"/>
                  </a:lnTo>
                  <a:lnTo>
                    <a:pt x="3094855" y="14583"/>
                  </a:lnTo>
                  <a:lnTo>
                    <a:pt x="3053424" y="38527"/>
                  </a:lnTo>
                  <a:lnTo>
                    <a:pt x="3221379" y="38527"/>
                  </a:lnTo>
                  <a:lnTo>
                    <a:pt x="3236091" y="40385"/>
                  </a:lnTo>
                  <a:close/>
                </a:path>
                <a:path w="5320030" h="5567680">
                  <a:moveTo>
                    <a:pt x="118343" y="4243653"/>
                  </a:moveTo>
                  <a:lnTo>
                    <a:pt x="102406" y="4230348"/>
                  </a:lnTo>
                  <a:lnTo>
                    <a:pt x="88973" y="4208666"/>
                  </a:lnTo>
                  <a:lnTo>
                    <a:pt x="80373" y="4180462"/>
                  </a:lnTo>
                  <a:lnTo>
                    <a:pt x="77343" y="4146264"/>
                  </a:lnTo>
                  <a:lnTo>
                    <a:pt x="77343" y="2001335"/>
                  </a:lnTo>
                  <a:lnTo>
                    <a:pt x="81635" y="1956176"/>
                  </a:lnTo>
                  <a:lnTo>
                    <a:pt x="93742" y="1910800"/>
                  </a:lnTo>
                  <a:lnTo>
                    <a:pt x="112512" y="1867417"/>
                  </a:lnTo>
                  <a:lnTo>
                    <a:pt x="136793" y="1828242"/>
                  </a:lnTo>
                  <a:lnTo>
                    <a:pt x="165434" y="1795485"/>
                  </a:lnTo>
                  <a:lnTo>
                    <a:pt x="197281" y="1771361"/>
                  </a:lnTo>
                  <a:lnTo>
                    <a:pt x="3172199" y="52725"/>
                  </a:lnTo>
                  <a:lnTo>
                    <a:pt x="3221379" y="38527"/>
                  </a:lnTo>
                  <a:lnTo>
                    <a:pt x="3053424" y="38527"/>
                  </a:lnTo>
                  <a:lnTo>
                    <a:pt x="121059" y="1733219"/>
                  </a:lnTo>
                  <a:lnTo>
                    <a:pt x="88739" y="1757343"/>
                  </a:lnTo>
                  <a:lnTo>
                    <a:pt x="59782" y="1790099"/>
                  </a:lnTo>
                  <a:lnTo>
                    <a:pt x="35309" y="1829275"/>
                  </a:lnTo>
                  <a:lnTo>
                    <a:pt x="16440" y="1872657"/>
                  </a:lnTo>
                  <a:lnTo>
                    <a:pt x="4296" y="1918034"/>
                  </a:lnTo>
                  <a:lnTo>
                    <a:pt x="0" y="1963193"/>
                  </a:lnTo>
                  <a:lnTo>
                    <a:pt x="0" y="4108122"/>
                  </a:lnTo>
                  <a:lnTo>
                    <a:pt x="2697" y="4141040"/>
                  </a:lnTo>
                  <a:lnTo>
                    <a:pt x="10648" y="4168700"/>
                  </a:lnTo>
                  <a:lnTo>
                    <a:pt x="23644" y="4190471"/>
                  </a:lnTo>
                  <a:lnTo>
                    <a:pt x="41474" y="4205721"/>
                  </a:lnTo>
                  <a:lnTo>
                    <a:pt x="42595" y="4205721"/>
                  </a:lnTo>
                  <a:lnTo>
                    <a:pt x="108869" y="4239095"/>
                  </a:lnTo>
                  <a:lnTo>
                    <a:pt x="117468" y="4243267"/>
                  </a:lnTo>
                  <a:lnTo>
                    <a:pt x="118343" y="4243653"/>
                  </a:lnTo>
                  <a:close/>
                </a:path>
                <a:path w="5320030" h="5567680">
                  <a:moveTo>
                    <a:pt x="2200363" y="5567616"/>
                  </a:moveTo>
                  <a:lnTo>
                    <a:pt x="2259071" y="5561165"/>
                  </a:lnTo>
                  <a:lnTo>
                    <a:pt x="2306850" y="5542936"/>
                  </a:lnTo>
                  <a:lnTo>
                    <a:pt x="5280646" y="3824300"/>
                  </a:lnTo>
                  <a:lnTo>
                    <a:pt x="5316743" y="3785808"/>
                  </a:lnTo>
                  <a:lnTo>
                    <a:pt x="5319878" y="3770453"/>
                  </a:lnTo>
                  <a:lnTo>
                    <a:pt x="5319878" y="3662758"/>
                  </a:lnTo>
                  <a:lnTo>
                    <a:pt x="5316533" y="3672819"/>
                  </a:lnTo>
                  <a:lnTo>
                    <a:pt x="5309930" y="3682670"/>
                  </a:lnTo>
                  <a:lnTo>
                    <a:pt x="2299003" y="5427388"/>
                  </a:lnTo>
                  <a:lnTo>
                    <a:pt x="2253606" y="5444075"/>
                  </a:lnTo>
                  <a:lnTo>
                    <a:pt x="2198120" y="5449824"/>
                  </a:lnTo>
                  <a:lnTo>
                    <a:pt x="1915443" y="5449824"/>
                  </a:lnTo>
                  <a:lnTo>
                    <a:pt x="2059127" y="5532839"/>
                  </a:lnTo>
                  <a:lnTo>
                    <a:pt x="2090022" y="5547738"/>
                  </a:lnTo>
                  <a:lnTo>
                    <a:pt x="2124700" y="5558641"/>
                  </a:lnTo>
                  <a:lnTo>
                    <a:pt x="2161901" y="5565337"/>
                  </a:lnTo>
                  <a:lnTo>
                    <a:pt x="2200363" y="5567616"/>
                  </a:lnTo>
                  <a:close/>
                </a:path>
                <a:path w="5320030" h="5567680">
                  <a:moveTo>
                    <a:pt x="118817" y="4244049"/>
                  </a:moveTo>
                  <a:lnTo>
                    <a:pt x="118817" y="4243863"/>
                  </a:lnTo>
                  <a:lnTo>
                    <a:pt x="118343" y="4243653"/>
                  </a:lnTo>
                  <a:lnTo>
                    <a:pt x="118817" y="4244049"/>
                  </a:lnTo>
                  <a:close/>
                </a:path>
                <a:path w="5320030" h="5567680">
                  <a:moveTo>
                    <a:pt x="118817" y="4244984"/>
                  </a:moveTo>
                  <a:lnTo>
                    <a:pt x="119938" y="4244984"/>
                  </a:lnTo>
                  <a:lnTo>
                    <a:pt x="118817" y="4244049"/>
                  </a:lnTo>
                  <a:lnTo>
                    <a:pt x="118817" y="4244984"/>
                  </a:lnTo>
                  <a:close/>
                </a:path>
                <a:path w="5320030" h="5567680">
                  <a:moveTo>
                    <a:pt x="1915443" y="5449824"/>
                  </a:moveTo>
                  <a:lnTo>
                    <a:pt x="2198120" y="5449824"/>
                  </a:lnTo>
                  <a:lnTo>
                    <a:pt x="2161323" y="5447563"/>
                  </a:lnTo>
                  <a:lnTo>
                    <a:pt x="2125681" y="5440990"/>
                  </a:lnTo>
                  <a:lnTo>
                    <a:pt x="2062489" y="5416169"/>
                  </a:lnTo>
                  <a:lnTo>
                    <a:pt x="197281" y="4338096"/>
                  </a:lnTo>
                  <a:lnTo>
                    <a:pt x="161412" y="4310751"/>
                  </a:lnTo>
                  <a:lnTo>
                    <a:pt x="145719" y="4280883"/>
                  </a:lnTo>
                  <a:lnTo>
                    <a:pt x="145719" y="4382969"/>
                  </a:lnTo>
                  <a:lnTo>
                    <a:pt x="148819" y="4403267"/>
                  </a:lnTo>
                  <a:lnTo>
                    <a:pt x="159590" y="4423355"/>
                  </a:lnTo>
                  <a:lnTo>
                    <a:pt x="177718" y="4442601"/>
                  </a:lnTo>
                  <a:lnTo>
                    <a:pt x="202886" y="4460375"/>
                  </a:lnTo>
                  <a:lnTo>
                    <a:pt x="1915443" y="5449824"/>
                  </a:lnTo>
                  <a:close/>
                </a:path>
              </a:pathLst>
            </a:custGeom>
            <a:solidFill>
              <a:srgbClr val="F0AB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047275" y="5205281"/>
              <a:ext cx="5174615" cy="2969895"/>
            </a:xfrm>
            <a:custGeom>
              <a:avLst/>
              <a:gdLst/>
              <a:ahLst/>
              <a:cxnLst/>
              <a:rect l="l" t="t" r="r" b="b"/>
              <a:pathLst>
                <a:path w="5174615" h="2969895">
                  <a:moveTo>
                    <a:pt x="2051280" y="2969470"/>
                  </a:moveTo>
                  <a:lnTo>
                    <a:pt x="2106765" y="2963720"/>
                  </a:lnTo>
                  <a:lnTo>
                    <a:pt x="2152163" y="2947033"/>
                  </a:lnTo>
                  <a:lnTo>
                    <a:pt x="5141652" y="1219423"/>
                  </a:lnTo>
                  <a:lnTo>
                    <a:pt x="5172075" y="1187399"/>
                  </a:lnTo>
                  <a:lnTo>
                    <a:pt x="5174159" y="1175672"/>
                  </a:lnTo>
                  <a:lnTo>
                    <a:pt x="5170673" y="1159371"/>
                  </a:lnTo>
                  <a:lnTo>
                    <a:pt x="5144367" y="1126767"/>
                  </a:lnTo>
                  <a:lnTo>
                    <a:pt x="3257388" y="33654"/>
                  </a:lnTo>
                  <a:lnTo>
                    <a:pt x="3194197" y="8834"/>
                  </a:lnTo>
                  <a:lnTo>
                    <a:pt x="3121757" y="0"/>
                  </a:lnTo>
                  <a:lnTo>
                    <a:pt x="3093069" y="1454"/>
                  </a:lnTo>
                  <a:lnTo>
                    <a:pt x="3041997" y="12778"/>
                  </a:lnTo>
                  <a:lnTo>
                    <a:pt x="32506" y="1748924"/>
                  </a:lnTo>
                  <a:lnTo>
                    <a:pt x="2084" y="1780949"/>
                  </a:lnTo>
                  <a:lnTo>
                    <a:pt x="0" y="1792675"/>
                  </a:lnTo>
                  <a:lnTo>
                    <a:pt x="3485" y="1808977"/>
                  </a:lnTo>
                  <a:lnTo>
                    <a:pt x="29791" y="1841580"/>
                  </a:lnTo>
                  <a:lnTo>
                    <a:pt x="1916770" y="2935815"/>
                  </a:lnTo>
                  <a:lnTo>
                    <a:pt x="1979822" y="2960635"/>
                  </a:lnTo>
                  <a:lnTo>
                    <a:pt x="2051280" y="2969470"/>
                  </a:lnTo>
                  <a:close/>
                </a:path>
              </a:pathLst>
            </a:custGeom>
            <a:solidFill>
              <a:srgbClr val="F6B4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093233" y="2938074"/>
              <a:ext cx="4190365" cy="4726305"/>
            </a:xfrm>
            <a:custGeom>
              <a:avLst/>
              <a:gdLst/>
              <a:ahLst/>
              <a:cxnLst/>
              <a:rect l="l" t="t" r="r" b="b"/>
              <a:pathLst>
                <a:path w="4190365" h="4726305">
                  <a:moveTo>
                    <a:pt x="1121" y="3861320"/>
                  </a:moveTo>
                  <a:lnTo>
                    <a:pt x="2986126" y="2135954"/>
                  </a:lnTo>
                  <a:lnTo>
                    <a:pt x="2986126" y="0"/>
                  </a:lnTo>
                  <a:lnTo>
                    <a:pt x="0" y="1725366"/>
                  </a:lnTo>
                  <a:lnTo>
                    <a:pt x="1121" y="1725366"/>
                  </a:lnTo>
                  <a:lnTo>
                    <a:pt x="1121" y="3861320"/>
                  </a:lnTo>
                  <a:close/>
                </a:path>
                <a:path w="4190365" h="4726305">
                  <a:moveTo>
                    <a:pt x="1286814" y="4726247"/>
                  </a:moveTo>
                  <a:lnTo>
                    <a:pt x="4189993" y="3047997"/>
                  </a:lnTo>
                  <a:lnTo>
                    <a:pt x="3160989" y="2453430"/>
                  </a:lnTo>
                  <a:lnTo>
                    <a:pt x="257811" y="4131680"/>
                  </a:lnTo>
                  <a:lnTo>
                    <a:pt x="1286814" y="4726247"/>
                  </a:lnTo>
                  <a:close/>
                </a:path>
              </a:pathLst>
            </a:custGeom>
            <a:solidFill>
              <a:srgbClr val="94DD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89226" y="2711465"/>
              <a:ext cx="5345659" cy="55880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162" y="0"/>
              <a:ext cx="3023235" cy="2907665"/>
            </a:xfrm>
            <a:custGeom>
              <a:avLst/>
              <a:gdLst/>
              <a:ahLst/>
              <a:cxnLst/>
              <a:rect l="l" t="t" r="r" b="b"/>
              <a:pathLst>
                <a:path w="3023235" h="2907665">
                  <a:moveTo>
                    <a:pt x="56017" y="2907549"/>
                  </a:moveTo>
                  <a:lnTo>
                    <a:pt x="26843" y="2898161"/>
                  </a:lnTo>
                  <a:lnTo>
                    <a:pt x="7197" y="2870484"/>
                  </a:lnTo>
                  <a:lnTo>
                    <a:pt x="0" y="2826746"/>
                  </a:lnTo>
                  <a:lnTo>
                    <a:pt x="0" y="910331"/>
                  </a:lnTo>
                  <a:lnTo>
                    <a:pt x="7197" y="858256"/>
                  </a:lnTo>
                  <a:lnTo>
                    <a:pt x="26843" y="807871"/>
                  </a:lnTo>
                  <a:lnTo>
                    <a:pt x="56017" y="764864"/>
                  </a:lnTo>
                  <a:lnTo>
                    <a:pt x="91800" y="734920"/>
                  </a:lnTo>
                  <a:lnTo>
                    <a:pt x="1364627" y="0"/>
                  </a:lnTo>
                  <a:lnTo>
                    <a:pt x="3022855" y="0"/>
                  </a:lnTo>
                  <a:lnTo>
                    <a:pt x="3022855" y="1081645"/>
                  </a:lnTo>
                  <a:lnTo>
                    <a:pt x="3015657" y="1133720"/>
                  </a:lnTo>
                  <a:lnTo>
                    <a:pt x="2996011" y="1184105"/>
                  </a:lnTo>
                  <a:lnTo>
                    <a:pt x="2966837" y="1227113"/>
                  </a:lnTo>
                  <a:lnTo>
                    <a:pt x="2931054" y="1257057"/>
                  </a:lnTo>
                  <a:lnTo>
                    <a:pt x="91800" y="2896419"/>
                  </a:lnTo>
                  <a:lnTo>
                    <a:pt x="56017" y="2907549"/>
                  </a:lnTo>
                  <a:close/>
                </a:path>
              </a:pathLst>
            </a:custGeom>
            <a:solidFill>
              <a:srgbClr val="F0AB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326" y="0"/>
              <a:ext cx="3041015" cy="2917190"/>
            </a:xfrm>
            <a:custGeom>
              <a:avLst/>
              <a:gdLst/>
              <a:ahLst/>
              <a:cxnLst/>
              <a:rect l="l" t="t" r="r" b="b"/>
              <a:pathLst>
                <a:path w="3041015" h="2917190">
                  <a:moveTo>
                    <a:pt x="63932" y="2916911"/>
                  </a:moveTo>
                  <a:lnTo>
                    <a:pt x="20747" y="2896253"/>
                  </a:lnTo>
                  <a:lnTo>
                    <a:pt x="2407" y="2854321"/>
                  </a:lnTo>
                  <a:lnTo>
                    <a:pt x="0" y="2826746"/>
                  </a:lnTo>
                  <a:lnTo>
                    <a:pt x="0" y="910331"/>
                  </a:lnTo>
                  <a:lnTo>
                    <a:pt x="7607" y="856168"/>
                  </a:lnTo>
                  <a:lnTo>
                    <a:pt x="28277" y="803466"/>
                  </a:lnTo>
                  <a:lnTo>
                    <a:pt x="58784" y="758293"/>
                  </a:lnTo>
                  <a:lnTo>
                    <a:pt x="95898" y="726723"/>
                  </a:lnTo>
                  <a:lnTo>
                    <a:pt x="1354529" y="0"/>
                  </a:lnTo>
                  <a:lnTo>
                    <a:pt x="1716188" y="0"/>
                  </a:lnTo>
                  <a:lnTo>
                    <a:pt x="18852" y="980004"/>
                  </a:lnTo>
                  <a:lnTo>
                    <a:pt x="18852" y="2826746"/>
                  </a:lnTo>
                  <a:lnTo>
                    <a:pt x="25921" y="2868243"/>
                  </a:lnTo>
                  <a:lnTo>
                    <a:pt x="57068" y="2897329"/>
                  </a:lnTo>
                  <a:lnTo>
                    <a:pt x="69465" y="2897751"/>
                  </a:lnTo>
                  <a:lnTo>
                    <a:pt x="116804" y="2897751"/>
                  </a:lnTo>
                  <a:lnTo>
                    <a:pt x="104914" y="2904616"/>
                  </a:lnTo>
                  <a:lnTo>
                    <a:pt x="94477" y="2909995"/>
                  </a:lnTo>
                  <a:lnTo>
                    <a:pt x="84116" y="2913838"/>
                  </a:lnTo>
                  <a:lnTo>
                    <a:pt x="73909" y="2916143"/>
                  </a:lnTo>
                  <a:lnTo>
                    <a:pt x="63932" y="2916911"/>
                  </a:lnTo>
                  <a:close/>
                </a:path>
                <a:path w="3041015" h="2917190">
                  <a:moveTo>
                    <a:pt x="116804" y="2897751"/>
                  </a:moveTo>
                  <a:lnTo>
                    <a:pt x="69465" y="2897751"/>
                  </a:lnTo>
                  <a:lnTo>
                    <a:pt x="82784" y="2894639"/>
                  </a:lnTo>
                  <a:lnTo>
                    <a:pt x="96718" y="2888223"/>
                  </a:lnTo>
                  <a:lnTo>
                    <a:pt x="2935973" y="1248860"/>
                  </a:lnTo>
                  <a:lnTo>
                    <a:pt x="2969604" y="1219966"/>
                  </a:lnTo>
                  <a:lnTo>
                    <a:pt x="2997241" y="1178777"/>
                  </a:lnTo>
                  <a:lnTo>
                    <a:pt x="3015965" y="1130826"/>
                  </a:lnTo>
                  <a:lnTo>
                    <a:pt x="3022855" y="1081645"/>
                  </a:lnTo>
                  <a:lnTo>
                    <a:pt x="3022855" y="0"/>
                  </a:lnTo>
                  <a:lnTo>
                    <a:pt x="3040887" y="0"/>
                  </a:lnTo>
                  <a:lnTo>
                    <a:pt x="3040887" y="1081645"/>
                  </a:lnTo>
                  <a:lnTo>
                    <a:pt x="3033267" y="1135693"/>
                  </a:lnTo>
                  <a:lnTo>
                    <a:pt x="3012507" y="1188204"/>
                  </a:lnTo>
                  <a:lnTo>
                    <a:pt x="2981757" y="1233337"/>
                  </a:lnTo>
                  <a:lnTo>
                    <a:pt x="2944169" y="1265254"/>
                  </a:lnTo>
                  <a:lnTo>
                    <a:pt x="116804" y="2897751"/>
                  </a:lnTo>
                  <a:close/>
                </a:path>
              </a:pathLst>
            </a:custGeom>
            <a:solidFill>
              <a:srgbClr val="2A4A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8209" y="765248"/>
              <a:ext cx="79505" cy="10666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1811" y="687378"/>
              <a:ext cx="79505" cy="10666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8692" y="608689"/>
              <a:ext cx="79505" cy="10666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31647" y="0"/>
              <a:ext cx="3023235" cy="3032760"/>
            </a:xfrm>
            <a:custGeom>
              <a:avLst/>
              <a:gdLst/>
              <a:ahLst/>
              <a:cxnLst/>
              <a:rect l="l" t="t" r="r" b="b"/>
              <a:pathLst>
                <a:path w="3023235" h="3032760">
                  <a:moveTo>
                    <a:pt x="56017" y="3032141"/>
                  </a:moveTo>
                  <a:lnTo>
                    <a:pt x="26843" y="3022753"/>
                  </a:lnTo>
                  <a:lnTo>
                    <a:pt x="7197" y="2995076"/>
                  </a:lnTo>
                  <a:lnTo>
                    <a:pt x="0" y="2951338"/>
                  </a:lnTo>
                  <a:lnTo>
                    <a:pt x="0" y="1034923"/>
                  </a:lnTo>
                  <a:lnTo>
                    <a:pt x="7197" y="982848"/>
                  </a:lnTo>
                  <a:lnTo>
                    <a:pt x="26843" y="932463"/>
                  </a:lnTo>
                  <a:lnTo>
                    <a:pt x="56017" y="889455"/>
                  </a:lnTo>
                  <a:lnTo>
                    <a:pt x="91800" y="859511"/>
                  </a:lnTo>
                  <a:lnTo>
                    <a:pt x="1580411" y="0"/>
                  </a:lnTo>
                  <a:lnTo>
                    <a:pt x="3022855" y="0"/>
                  </a:lnTo>
                  <a:lnTo>
                    <a:pt x="3022855" y="1206236"/>
                  </a:lnTo>
                  <a:lnTo>
                    <a:pt x="3015657" y="1258312"/>
                  </a:lnTo>
                  <a:lnTo>
                    <a:pt x="2996011" y="1308697"/>
                  </a:lnTo>
                  <a:lnTo>
                    <a:pt x="2966837" y="1351704"/>
                  </a:lnTo>
                  <a:lnTo>
                    <a:pt x="2931054" y="1381648"/>
                  </a:lnTo>
                  <a:lnTo>
                    <a:pt x="91800" y="3021011"/>
                  </a:lnTo>
                  <a:lnTo>
                    <a:pt x="56017" y="3032141"/>
                  </a:lnTo>
                  <a:close/>
                </a:path>
              </a:pathLst>
            </a:custGeom>
            <a:solidFill>
              <a:srgbClr val="94DD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21811" y="0"/>
              <a:ext cx="3041015" cy="3035300"/>
            </a:xfrm>
            <a:custGeom>
              <a:avLst/>
              <a:gdLst/>
              <a:ahLst/>
              <a:cxnLst/>
              <a:rect l="l" t="t" r="r" b="b"/>
              <a:pathLst>
                <a:path w="3041015" h="3035300">
                  <a:moveTo>
                    <a:pt x="84116" y="3035300"/>
                  </a:moveTo>
                  <a:lnTo>
                    <a:pt x="42493" y="3035300"/>
                  </a:lnTo>
                  <a:lnTo>
                    <a:pt x="36064" y="3022600"/>
                  </a:lnTo>
                  <a:lnTo>
                    <a:pt x="20747" y="3009900"/>
                  </a:lnTo>
                  <a:lnTo>
                    <a:pt x="9425" y="2997200"/>
                  </a:lnTo>
                  <a:lnTo>
                    <a:pt x="2407" y="2971800"/>
                  </a:lnTo>
                  <a:lnTo>
                    <a:pt x="0" y="2946400"/>
                  </a:lnTo>
                  <a:lnTo>
                    <a:pt x="0" y="1028700"/>
                  </a:lnTo>
                  <a:lnTo>
                    <a:pt x="7620" y="977900"/>
                  </a:lnTo>
                  <a:lnTo>
                    <a:pt x="28380" y="927100"/>
                  </a:lnTo>
                  <a:lnTo>
                    <a:pt x="59129" y="876300"/>
                  </a:lnTo>
                  <a:lnTo>
                    <a:pt x="96718" y="850900"/>
                  </a:lnTo>
                  <a:lnTo>
                    <a:pt x="1571132" y="0"/>
                  </a:lnTo>
                  <a:lnTo>
                    <a:pt x="1933563" y="0"/>
                  </a:lnTo>
                  <a:lnTo>
                    <a:pt x="1891743" y="12700"/>
                  </a:lnTo>
                  <a:lnTo>
                    <a:pt x="1873354" y="31087"/>
                  </a:lnTo>
                  <a:lnTo>
                    <a:pt x="1761419" y="88900"/>
                  </a:lnTo>
                  <a:lnTo>
                    <a:pt x="1747375" y="102927"/>
                  </a:lnTo>
                  <a:lnTo>
                    <a:pt x="1626997" y="165100"/>
                  </a:lnTo>
                  <a:lnTo>
                    <a:pt x="1610361" y="181735"/>
                  </a:lnTo>
                  <a:lnTo>
                    <a:pt x="1495034" y="241300"/>
                  </a:lnTo>
                  <a:lnTo>
                    <a:pt x="1479274" y="257060"/>
                  </a:lnTo>
                  <a:lnTo>
                    <a:pt x="1362252" y="317500"/>
                  </a:lnTo>
                  <a:lnTo>
                    <a:pt x="1343892" y="335872"/>
                  </a:lnTo>
                  <a:lnTo>
                    <a:pt x="1231902" y="393725"/>
                  </a:lnTo>
                  <a:lnTo>
                    <a:pt x="1217898" y="407719"/>
                  </a:lnTo>
                  <a:lnTo>
                    <a:pt x="1097506" y="469900"/>
                  </a:lnTo>
                  <a:lnTo>
                    <a:pt x="1080901" y="486519"/>
                  </a:lnTo>
                  <a:lnTo>
                    <a:pt x="965543" y="546100"/>
                  </a:lnTo>
                  <a:lnTo>
                    <a:pt x="948941" y="562717"/>
                  </a:lnTo>
                  <a:lnTo>
                    <a:pt x="833580" y="622300"/>
                  </a:lnTo>
                  <a:lnTo>
                    <a:pt x="818614" y="637649"/>
                  </a:lnTo>
                  <a:lnTo>
                    <a:pt x="700797" y="698500"/>
                  </a:lnTo>
                  <a:lnTo>
                    <a:pt x="683412" y="715878"/>
                  </a:lnTo>
                  <a:lnTo>
                    <a:pt x="568014" y="787400"/>
                  </a:lnTo>
                  <a:lnTo>
                    <a:pt x="558998" y="787400"/>
                  </a:lnTo>
                  <a:lnTo>
                    <a:pt x="436051" y="863600"/>
                  </a:lnTo>
                  <a:lnTo>
                    <a:pt x="427035" y="863600"/>
                  </a:lnTo>
                  <a:lnTo>
                    <a:pt x="304088" y="939800"/>
                  </a:lnTo>
                  <a:lnTo>
                    <a:pt x="294252" y="939800"/>
                  </a:lnTo>
                  <a:lnTo>
                    <a:pt x="171305" y="1016000"/>
                  </a:lnTo>
                  <a:lnTo>
                    <a:pt x="161470" y="1016000"/>
                  </a:lnTo>
                  <a:lnTo>
                    <a:pt x="38523" y="1092200"/>
                  </a:lnTo>
                  <a:lnTo>
                    <a:pt x="29507" y="1092200"/>
                  </a:lnTo>
                  <a:lnTo>
                    <a:pt x="18851" y="1104900"/>
                  </a:lnTo>
                  <a:lnTo>
                    <a:pt x="18851" y="1155700"/>
                  </a:lnTo>
                  <a:lnTo>
                    <a:pt x="31556" y="1155700"/>
                  </a:lnTo>
                  <a:lnTo>
                    <a:pt x="18851" y="1168400"/>
                  </a:lnTo>
                  <a:lnTo>
                    <a:pt x="18851" y="1219200"/>
                  </a:lnTo>
                  <a:lnTo>
                    <a:pt x="19671" y="1219200"/>
                  </a:lnTo>
                  <a:lnTo>
                    <a:pt x="19671" y="1269201"/>
                  </a:lnTo>
                  <a:lnTo>
                    <a:pt x="18851" y="1270000"/>
                  </a:lnTo>
                  <a:lnTo>
                    <a:pt x="18851" y="1320800"/>
                  </a:lnTo>
                  <a:lnTo>
                    <a:pt x="31500" y="1320800"/>
                  </a:lnTo>
                  <a:lnTo>
                    <a:pt x="18851" y="1333500"/>
                  </a:lnTo>
                  <a:lnTo>
                    <a:pt x="18851" y="1435100"/>
                  </a:lnTo>
                  <a:lnTo>
                    <a:pt x="32298" y="1435100"/>
                  </a:lnTo>
                  <a:lnTo>
                    <a:pt x="19671" y="1447800"/>
                  </a:lnTo>
                  <a:lnTo>
                    <a:pt x="19671" y="1497584"/>
                  </a:lnTo>
                  <a:lnTo>
                    <a:pt x="18851" y="1498600"/>
                  </a:lnTo>
                  <a:lnTo>
                    <a:pt x="18851" y="1548589"/>
                  </a:lnTo>
                  <a:lnTo>
                    <a:pt x="18032" y="1549400"/>
                  </a:lnTo>
                  <a:lnTo>
                    <a:pt x="18032" y="1612900"/>
                  </a:lnTo>
                  <a:lnTo>
                    <a:pt x="20491" y="1612900"/>
                  </a:lnTo>
                  <a:lnTo>
                    <a:pt x="20491" y="1662043"/>
                  </a:lnTo>
                  <a:lnTo>
                    <a:pt x="18851" y="1663700"/>
                  </a:lnTo>
                  <a:lnTo>
                    <a:pt x="18851" y="1714500"/>
                  </a:lnTo>
                  <a:lnTo>
                    <a:pt x="31842" y="1714500"/>
                  </a:lnTo>
                  <a:lnTo>
                    <a:pt x="19671" y="1727200"/>
                  </a:lnTo>
                  <a:lnTo>
                    <a:pt x="19671" y="1775515"/>
                  </a:lnTo>
                  <a:lnTo>
                    <a:pt x="17212" y="1778000"/>
                  </a:lnTo>
                  <a:lnTo>
                    <a:pt x="17212" y="1828800"/>
                  </a:lnTo>
                  <a:lnTo>
                    <a:pt x="20490" y="1828800"/>
                  </a:lnTo>
                  <a:lnTo>
                    <a:pt x="20490" y="1879600"/>
                  </a:lnTo>
                  <a:lnTo>
                    <a:pt x="31344" y="1879600"/>
                  </a:lnTo>
                  <a:lnTo>
                    <a:pt x="18851" y="1892300"/>
                  </a:lnTo>
                  <a:lnTo>
                    <a:pt x="18851" y="1943100"/>
                  </a:lnTo>
                  <a:lnTo>
                    <a:pt x="19671" y="1943100"/>
                  </a:lnTo>
                  <a:lnTo>
                    <a:pt x="19671" y="1993900"/>
                  </a:lnTo>
                  <a:lnTo>
                    <a:pt x="32298" y="1993900"/>
                  </a:lnTo>
                  <a:lnTo>
                    <a:pt x="19671" y="2006600"/>
                  </a:lnTo>
                  <a:lnTo>
                    <a:pt x="19671" y="2056574"/>
                  </a:lnTo>
                  <a:lnTo>
                    <a:pt x="18851" y="2057400"/>
                  </a:lnTo>
                  <a:lnTo>
                    <a:pt x="18851" y="2108200"/>
                  </a:lnTo>
                  <a:lnTo>
                    <a:pt x="19671" y="2108200"/>
                  </a:lnTo>
                  <a:lnTo>
                    <a:pt x="19671" y="2159000"/>
                  </a:lnTo>
                  <a:lnTo>
                    <a:pt x="29507" y="2159000"/>
                  </a:lnTo>
                  <a:lnTo>
                    <a:pt x="19671" y="2171700"/>
                  </a:lnTo>
                  <a:lnTo>
                    <a:pt x="19671" y="2221680"/>
                  </a:lnTo>
                  <a:lnTo>
                    <a:pt x="18851" y="2222500"/>
                  </a:lnTo>
                  <a:lnTo>
                    <a:pt x="18851" y="2273300"/>
                  </a:lnTo>
                  <a:lnTo>
                    <a:pt x="33202" y="2273300"/>
                  </a:lnTo>
                  <a:lnTo>
                    <a:pt x="20491" y="2286000"/>
                  </a:lnTo>
                  <a:lnTo>
                    <a:pt x="20491" y="2335154"/>
                  </a:lnTo>
                  <a:lnTo>
                    <a:pt x="18851" y="2336800"/>
                  </a:lnTo>
                  <a:lnTo>
                    <a:pt x="18851" y="2387600"/>
                  </a:lnTo>
                  <a:lnTo>
                    <a:pt x="31552" y="2387600"/>
                  </a:lnTo>
                  <a:lnTo>
                    <a:pt x="18851" y="2400300"/>
                  </a:lnTo>
                  <a:lnTo>
                    <a:pt x="18851" y="2449465"/>
                  </a:lnTo>
                  <a:lnTo>
                    <a:pt x="17212" y="2451100"/>
                  </a:lnTo>
                  <a:lnTo>
                    <a:pt x="17212" y="2501900"/>
                  </a:lnTo>
                  <a:lnTo>
                    <a:pt x="19671" y="2501900"/>
                  </a:lnTo>
                  <a:lnTo>
                    <a:pt x="19671" y="2552700"/>
                  </a:lnTo>
                  <a:lnTo>
                    <a:pt x="31566" y="2552700"/>
                  </a:lnTo>
                  <a:lnTo>
                    <a:pt x="18851" y="2565400"/>
                  </a:lnTo>
                  <a:lnTo>
                    <a:pt x="18851" y="2616200"/>
                  </a:lnTo>
                  <a:lnTo>
                    <a:pt x="19671" y="2616200"/>
                  </a:lnTo>
                  <a:lnTo>
                    <a:pt x="19671" y="2667000"/>
                  </a:lnTo>
                  <a:lnTo>
                    <a:pt x="32372" y="2667000"/>
                  </a:lnTo>
                  <a:lnTo>
                    <a:pt x="19671" y="2679700"/>
                  </a:lnTo>
                  <a:lnTo>
                    <a:pt x="19671" y="2729682"/>
                  </a:lnTo>
                  <a:lnTo>
                    <a:pt x="18851" y="2730500"/>
                  </a:lnTo>
                  <a:lnTo>
                    <a:pt x="18851" y="2781300"/>
                  </a:lnTo>
                  <a:lnTo>
                    <a:pt x="19671" y="2781300"/>
                  </a:lnTo>
                  <a:lnTo>
                    <a:pt x="19671" y="2832100"/>
                  </a:lnTo>
                  <a:lnTo>
                    <a:pt x="33201" y="2832100"/>
                  </a:lnTo>
                  <a:lnTo>
                    <a:pt x="20491" y="2844800"/>
                  </a:lnTo>
                  <a:lnTo>
                    <a:pt x="20491" y="2893965"/>
                  </a:lnTo>
                  <a:lnTo>
                    <a:pt x="18851" y="2895600"/>
                  </a:lnTo>
                  <a:lnTo>
                    <a:pt x="18851" y="2946400"/>
                  </a:lnTo>
                  <a:lnTo>
                    <a:pt x="20491" y="2946400"/>
                  </a:lnTo>
                  <a:lnTo>
                    <a:pt x="21579" y="2959100"/>
                  </a:lnTo>
                  <a:lnTo>
                    <a:pt x="23667" y="2971800"/>
                  </a:lnTo>
                  <a:lnTo>
                    <a:pt x="26830" y="2984500"/>
                  </a:lnTo>
                  <a:lnTo>
                    <a:pt x="31146" y="2997200"/>
                  </a:lnTo>
                  <a:lnTo>
                    <a:pt x="36064" y="2997200"/>
                  </a:lnTo>
                  <a:lnTo>
                    <a:pt x="40982" y="3009900"/>
                  </a:lnTo>
                  <a:lnTo>
                    <a:pt x="75753" y="3009900"/>
                  </a:lnTo>
                  <a:lnTo>
                    <a:pt x="68850" y="3022600"/>
                  </a:lnTo>
                  <a:lnTo>
                    <a:pt x="94477" y="3022600"/>
                  </a:lnTo>
                  <a:lnTo>
                    <a:pt x="84116" y="3035300"/>
                  </a:lnTo>
                  <a:close/>
                </a:path>
                <a:path w="3041015" h="3035300">
                  <a:moveTo>
                    <a:pt x="1144331" y="820903"/>
                  </a:moveTo>
                  <a:lnTo>
                    <a:pt x="1967636" y="0"/>
                  </a:lnTo>
                  <a:lnTo>
                    <a:pt x="1971734" y="0"/>
                  </a:lnTo>
                  <a:lnTo>
                    <a:pt x="1144331" y="820903"/>
                  </a:lnTo>
                  <a:close/>
                </a:path>
                <a:path w="3041015" h="3035300">
                  <a:moveTo>
                    <a:pt x="32298" y="1993900"/>
                  </a:moveTo>
                  <a:lnTo>
                    <a:pt x="19671" y="1993900"/>
                  </a:lnTo>
                  <a:lnTo>
                    <a:pt x="1268812" y="749300"/>
                  </a:lnTo>
                  <a:lnTo>
                    <a:pt x="1772075" y="241300"/>
                  </a:lnTo>
                  <a:lnTo>
                    <a:pt x="2023372" y="0"/>
                  </a:lnTo>
                  <a:lnTo>
                    <a:pt x="2027470" y="0"/>
                  </a:lnTo>
                  <a:lnTo>
                    <a:pt x="1072533" y="952519"/>
                  </a:lnTo>
                  <a:lnTo>
                    <a:pt x="286692" y="1738035"/>
                  </a:lnTo>
                  <a:lnTo>
                    <a:pt x="32298" y="1993900"/>
                  </a:lnTo>
                  <a:close/>
                </a:path>
                <a:path w="3041015" h="3035300">
                  <a:moveTo>
                    <a:pt x="1368566" y="709839"/>
                  </a:moveTo>
                  <a:lnTo>
                    <a:pt x="2079108" y="0"/>
                  </a:lnTo>
                  <a:lnTo>
                    <a:pt x="2084026" y="0"/>
                  </a:lnTo>
                  <a:lnTo>
                    <a:pt x="1368566" y="709839"/>
                  </a:lnTo>
                  <a:close/>
                </a:path>
                <a:path w="3041015" h="3035300">
                  <a:moveTo>
                    <a:pt x="19671" y="2108200"/>
                  </a:moveTo>
                  <a:lnTo>
                    <a:pt x="18851" y="2108200"/>
                  </a:lnTo>
                  <a:lnTo>
                    <a:pt x="390022" y="1738035"/>
                  </a:lnTo>
                  <a:lnTo>
                    <a:pt x="1188807" y="942582"/>
                  </a:lnTo>
                  <a:lnTo>
                    <a:pt x="2135664" y="0"/>
                  </a:lnTo>
                  <a:lnTo>
                    <a:pt x="2138942" y="0"/>
                  </a:lnTo>
                  <a:lnTo>
                    <a:pt x="486869" y="1651000"/>
                  </a:lnTo>
                  <a:lnTo>
                    <a:pt x="19671" y="2108200"/>
                  </a:lnTo>
                  <a:close/>
                </a:path>
                <a:path w="3041015" h="3035300">
                  <a:moveTo>
                    <a:pt x="29507" y="2159000"/>
                  </a:moveTo>
                  <a:lnTo>
                    <a:pt x="19671" y="2159000"/>
                  </a:lnTo>
                  <a:lnTo>
                    <a:pt x="2190580" y="0"/>
                  </a:lnTo>
                  <a:lnTo>
                    <a:pt x="2195498" y="0"/>
                  </a:lnTo>
                  <a:lnTo>
                    <a:pt x="39342" y="2146300"/>
                  </a:lnTo>
                  <a:lnTo>
                    <a:pt x="29507" y="2159000"/>
                  </a:lnTo>
                  <a:close/>
                </a:path>
                <a:path w="3041015" h="3035300">
                  <a:moveTo>
                    <a:pt x="505218" y="1738035"/>
                  </a:moveTo>
                  <a:lnTo>
                    <a:pt x="2247136" y="0"/>
                  </a:lnTo>
                  <a:lnTo>
                    <a:pt x="2251234" y="0"/>
                  </a:lnTo>
                  <a:lnTo>
                    <a:pt x="505218" y="1738035"/>
                  </a:lnTo>
                  <a:close/>
                </a:path>
                <a:path w="3041015" h="3035300">
                  <a:moveTo>
                    <a:pt x="33202" y="2273300"/>
                  </a:moveTo>
                  <a:lnTo>
                    <a:pt x="18851" y="2273300"/>
                  </a:lnTo>
                  <a:lnTo>
                    <a:pt x="2302872" y="0"/>
                  </a:lnTo>
                  <a:lnTo>
                    <a:pt x="2308609" y="0"/>
                  </a:lnTo>
                  <a:lnTo>
                    <a:pt x="33202" y="2273300"/>
                  </a:lnTo>
                  <a:close/>
                </a:path>
                <a:path w="3041015" h="3035300">
                  <a:moveTo>
                    <a:pt x="2114116" y="245087"/>
                  </a:moveTo>
                  <a:lnTo>
                    <a:pt x="2359427" y="0"/>
                  </a:lnTo>
                  <a:lnTo>
                    <a:pt x="2363121" y="0"/>
                  </a:lnTo>
                  <a:lnTo>
                    <a:pt x="2114116" y="245087"/>
                  </a:lnTo>
                  <a:close/>
                </a:path>
                <a:path w="3041015" h="3035300">
                  <a:moveTo>
                    <a:pt x="31552" y="2387600"/>
                  </a:moveTo>
                  <a:lnTo>
                    <a:pt x="18851" y="2387600"/>
                  </a:lnTo>
                  <a:lnTo>
                    <a:pt x="2415163" y="0"/>
                  </a:lnTo>
                  <a:lnTo>
                    <a:pt x="2419261" y="0"/>
                  </a:lnTo>
                  <a:lnTo>
                    <a:pt x="31552" y="2387600"/>
                  </a:lnTo>
                  <a:close/>
                </a:path>
                <a:path w="3041015" h="3035300">
                  <a:moveTo>
                    <a:pt x="109774" y="2358820"/>
                  </a:moveTo>
                  <a:lnTo>
                    <a:pt x="206550" y="2260600"/>
                  </a:lnTo>
                  <a:lnTo>
                    <a:pt x="2471719" y="0"/>
                  </a:lnTo>
                  <a:lnTo>
                    <a:pt x="2475817" y="0"/>
                  </a:lnTo>
                  <a:lnTo>
                    <a:pt x="109774" y="2358820"/>
                  </a:lnTo>
                  <a:close/>
                </a:path>
                <a:path w="3041015" h="3035300">
                  <a:moveTo>
                    <a:pt x="19671" y="2501900"/>
                  </a:moveTo>
                  <a:lnTo>
                    <a:pt x="17212" y="2501900"/>
                  </a:lnTo>
                  <a:lnTo>
                    <a:pt x="2527455" y="0"/>
                  </a:lnTo>
                  <a:lnTo>
                    <a:pt x="2531553" y="0"/>
                  </a:lnTo>
                  <a:lnTo>
                    <a:pt x="19671" y="2501900"/>
                  </a:lnTo>
                  <a:close/>
                </a:path>
                <a:path w="3041015" h="3035300">
                  <a:moveTo>
                    <a:pt x="31566" y="2552700"/>
                  </a:moveTo>
                  <a:lnTo>
                    <a:pt x="19671" y="2552700"/>
                  </a:lnTo>
                  <a:lnTo>
                    <a:pt x="2583190" y="0"/>
                  </a:lnTo>
                  <a:lnTo>
                    <a:pt x="2587289" y="0"/>
                  </a:lnTo>
                  <a:lnTo>
                    <a:pt x="31566" y="2552700"/>
                  </a:lnTo>
                  <a:close/>
                </a:path>
                <a:path w="3041015" h="3035300">
                  <a:moveTo>
                    <a:pt x="19671" y="2616200"/>
                  </a:moveTo>
                  <a:lnTo>
                    <a:pt x="18851" y="2616200"/>
                  </a:lnTo>
                  <a:lnTo>
                    <a:pt x="2611392" y="25400"/>
                  </a:lnTo>
                  <a:lnTo>
                    <a:pt x="2638926" y="0"/>
                  </a:lnTo>
                  <a:lnTo>
                    <a:pt x="2643845" y="0"/>
                  </a:lnTo>
                  <a:lnTo>
                    <a:pt x="19671" y="2616200"/>
                  </a:lnTo>
                  <a:close/>
                </a:path>
                <a:path w="3041015" h="3035300">
                  <a:moveTo>
                    <a:pt x="32372" y="2667000"/>
                  </a:moveTo>
                  <a:lnTo>
                    <a:pt x="19671" y="2667000"/>
                  </a:lnTo>
                  <a:lnTo>
                    <a:pt x="1940102" y="749300"/>
                  </a:lnTo>
                  <a:lnTo>
                    <a:pt x="2443365" y="241300"/>
                  </a:lnTo>
                  <a:lnTo>
                    <a:pt x="2611392" y="76200"/>
                  </a:lnTo>
                  <a:lnTo>
                    <a:pt x="2694828" y="0"/>
                  </a:lnTo>
                  <a:lnTo>
                    <a:pt x="2699580" y="0"/>
                  </a:lnTo>
                  <a:lnTo>
                    <a:pt x="32372" y="2667000"/>
                  </a:lnTo>
                  <a:close/>
                </a:path>
                <a:path w="3041015" h="3035300">
                  <a:moveTo>
                    <a:pt x="160959" y="2588702"/>
                  </a:moveTo>
                  <a:lnTo>
                    <a:pt x="2499920" y="241300"/>
                  </a:lnTo>
                  <a:lnTo>
                    <a:pt x="2751218" y="0"/>
                  </a:lnTo>
                  <a:lnTo>
                    <a:pt x="2755316" y="0"/>
                  </a:lnTo>
                  <a:lnTo>
                    <a:pt x="160959" y="2588702"/>
                  </a:lnTo>
                  <a:close/>
                </a:path>
                <a:path w="3041015" h="3035300">
                  <a:moveTo>
                    <a:pt x="19671" y="2781300"/>
                  </a:moveTo>
                  <a:lnTo>
                    <a:pt x="18851" y="2781300"/>
                  </a:lnTo>
                  <a:lnTo>
                    <a:pt x="2555657" y="241300"/>
                  </a:lnTo>
                  <a:lnTo>
                    <a:pt x="2806954" y="0"/>
                  </a:lnTo>
                  <a:lnTo>
                    <a:pt x="2811052" y="0"/>
                  </a:lnTo>
                  <a:lnTo>
                    <a:pt x="19671" y="2781300"/>
                  </a:lnTo>
                  <a:close/>
                </a:path>
                <a:path w="3041015" h="3035300">
                  <a:moveTo>
                    <a:pt x="33201" y="2832100"/>
                  </a:moveTo>
                  <a:lnTo>
                    <a:pt x="19671" y="2832100"/>
                  </a:lnTo>
                  <a:lnTo>
                    <a:pt x="2611392" y="241300"/>
                  </a:lnTo>
                  <a:lnTo>
                    <a:pt x="2862690" y="0"/>
                  </a:lnTo>
                  <a:lnTo>
                    <a:pt x="2867607" y="0"/>
                  </a:lnTo>
                  <a:lnTo>
                    <a:pt x="33201" y="2832100"/>
                  </a:lnTo>
                  <a:close/>
                </a:path>
                <a:path w="3041015" h="3035300">
                  <a:moveTo>
                    <a:pt x="325214" y="2590089"/>
                  </a:moveTo>
                  <a:lnTo>
                    <a:pt x="2667948" y="241300"/>
                  </a:lnTo>
                  <a:lnTo>
                    <a:pt x="2919245" y="0"/>
                  </a:lnTo>
                  <a:lnTo>
                    <a:pt x="2922524" y="0"/>
                  </a:lnTo>
                  <a:lnTo>
                    <a:pt x="325214" y="2590089"/>
                  </a:lnTo>
                  <a:close/>
                </a:path>
                <a:path w="3041015" h="3035300">
                  <a:moveTo>
                    <a:pt x="20491" y="2946400"/>
                  </a:moveTo>
                  <a:lnTo>
                    <a:pt x="18851" y="2946400"/>
                  </a:lnTo>
                  <a:lnTo>
                    <a:pt x="2723684" y="241300"/>
                  </a:lnTo>
                  <a:lnTo>
                    <a:pt x="2974293" y="0"/>
                  </a:lnTo>
                  <a:lnTo>
                    <a:pt x="2979079" y="0"/>
                  </a:lnTo>
                  <a:lnTo>
                    <a:pt x="20491" y="2946400"/>
                  </a:lnTo>
                  <a:close/>
                </a:path>
                <a:path w="3041015" h="3035300">
                  <a:moveTo>
                    <a:pt x="2905376" y="118515"/>
                  </a:moveTo>
                  <a:lnTo>
                    <a:pt x="3023674" y="0"/>
                  </a:lnTo>
                  <a:lnTo>
                    <a:pt x="3023674" y="3195"/>
                  </a:lnTo>
                  <a:lnTo>
                    <a:pt x="2905376" y="118515"/>
                  </a:lnTo>
                  <a:close/>
                </a:path>
                <a:path w="3041015" h="3035300">
                  <a:moveTo>
                    <a:pt x="1312420" y="1771549"/>
                  </a:moveTo>
                  <a:lnTo>
                    <a:pt x="1492575" y="1587500"/>
                  </a:lnTo>
                  <a:lnTo>
                    <a:pt x="1940922" y="1143000"/>
                  </a:lnTo>
                  <a:lnTo>
                    <a:pt x="3023674" y="50800"/>
                  </a:lnTo>
                  <a:lnTo>
                    <a:pt x="3023674" y="3195"/>
                  </a:lnTo>
                  <a:lnTo>
                    <a:pt x="3026953" y="0"/>
                  </a:lnTo>
                  <a:lnTo>
                    <a:pt x="3040887" y="0"/>
                  </a:lnTo>
                  <a:lnTo>
                    <a:pt x="3040887" y="63500"/>
                  </a:lnTo>
                  <a:lnTo>
                    <a:pt x="3022855" y="63500"/>
                  </a:lnTo>
                  <a:lnTo>
                    <a:pt x="1312420" y="1771549"/>
                  </a:lnTo>
                  <a:close/>
                </a:path>
                <a:path w="3041015" h="3035300">
                  <a:moveTo>
                    <a:pt x="843789" y="1060575"/>
                  </a:moveTo>
                  <a:lnTo>
                    <a:pt x="1873354" y="31087"/>
                  </a:lnTo>
                  <a:lnTo>
                    <a:pt x="1884366" y="25400"/>
                  </a:lnTo>
                  <a:lnTo>
                    <a:pt x="843789" y="1060575"/>
                  </a:lnTo>
                  <a:close/>
                </a:path>
                <a:path w="3041015" h="3035300">
                  <a:moveTo>
                    <a:pt x="214963" y="2959100"/>
                  </a:moveTo>
                  <a:lnTo>
                    <a:pt x="182780" y="2959100"/>
                  </a:lnTo>
                  <a:lnTo>
                    <a:pt x="305727" y="2882900"/>
                  </a:lnTo>
                  <a:lnTo>
                    <a:pt x="595063" y="2603500"/>
                  </a:lnTo>
                  <a:lnTo>
                    <a:pt x="2947447" y="241300"/>
                  </a:lnTo>
                  <a:lnTo>
                    <a:pt x="3021216" y="165100"/>
                  </a:lnTo>
                  <a:lnTo>
                    <a:pt x="3021216" y="115938"/>
                  </a:lnTo>
                  <a:lnTo>
                    <a:pt x="3022855" y="114300"/>
                  </a:lnTo>
                  <a:lnTo>
                    <a:pt x="3022855" y="63500"/>
                  </a:lnTo>
                  <a:lnTo>
                    <a:pt x="3040887" y="63500"/>
                  </a:lnTo>
                  <a:lnTo>
                    <a:pt x="3040887" y="165100"/>
                  </a:lnTo>
                  <a:lnTo>
                    <a:pt x="3025314" y="165100"/>
                  </a:lnTo>
                  <a:lnTo>
                    <a:pt x="318022" y="2882900"/>
                  </a:lnTo>
                  <a:lnTo>
                    <a:pt x="347021" y="2882900"/>
                  </a:lnTo>
                  <a:lnTo>
                    <a:pt x="214963" y="2959100"/>
                  </a:lnTo>
                  <a:close/>
                </a:path>
                <a:path w="3041015" h="3035300">
                  <a:moveTo>
                    <a:pt x="1114554" y="734962"/>
                  </a:moveTo>
                  <a:lnTo>
                    <a:pt x="1747375" y="102927"/>
                  </a:lnTo>
                  <a:lnTo>
                    <a:pt x="1749944" y="101600"/>
                  </a:lnTo>
                  <a:lnTo>
                    <a:pt x="1114554" y="734962"/>
                  </a:lnTo>
                  <a:close/>
                </a:path>
                <a:path w="3041015" h="3035300">
                  <a:moveTo>
                    <a:pt x="2453582" y="683205"/>
                  </a:moveTo>
                  <a:lnTo>
                    <a:pt x="3021216" y="114300"/>
                  </a:lnTo>
                  <a:lnTo>
                    <a:pt x="3021216" y="115938"/>
                  </a:lnTo>
                  <a:lnTo>
                    <a:pt x="2453582" y="683205"/>
                  </a:lnTo>
                  <a:close/>
                </a:path>
                <a:path w="3041015" h="3035300">
                  <a:moveTo>
                    <a:pt x="31966" y="2997200"/>
                  </a:moveTo>
                  <a:lnTo>
                    <a:pt x="31146" y="2997200"/>
                  </a:lnTo>
                  <a:lnTo>
                    <a:pt x="2779420" y="241300"/>
                  </a:lnTo>
                  <a:lnTo>
                    <a:pt x="2905376" y="118515"/>
                  </a:lnTo>
                  <a:lnTo>
                    <a:pt x="31966" y="2997200"/>
                  </a:lnTo>
                  <a:close/>
                </a:path>
                <a:path w="3041015" h="3035300">
                  <a:moveTo>
                    <a:pt x="2958859" y="345286"/>
                  </a:moveTo>
                  <a:lnTo>
                    <a:pt x="3023674" y="279400"/>
                  </a:lnTo>
                  <a:lnTo>
                    <a:pt x="3023674" y="229540"/>
                  </a:lnTo>
                  <a:lnTo>
                    <a:pt x="3025314" y="228600"/>
                  </a:lnTo>
                  <a:lnTo>
                    <a:pt x="3025314" y="165100"/>
                  </a:lnTo>
                  <a:lnTo>
                    <a:pt x="3040887" y="165100"/>
                  </a:lnTo>
                  <a:lnTo>
                    <a:pt x="3040887" y="279400"/>
                  </a:lnTo>
                  <a:lnTo>
                    <a:pt x="3024494" y="279400"/>
                  </a:lnTo>
                  <a:lnTo>
                    <a:pt x="2958859" y="345286"/>
                  </a:lnTo>
                  <a:close/>
                </a:path>
                <a:path w="3041015" h="3035300">
                  <a:moveTo>
                    <a:pt x="19671" y="1778000"/>
                  </a:moveTo>
                  <a:lnTo>
                    <a:pt x="19671" y="1775515"/>
                  </a:lnTo>
                  <a:lnTo>
                    <a:pt x="318842" y="1473200"/>
                  </a:lnTo>
                  <a:lnTo>
                    <a:pt x="1610361" y="181735"/>
                  </a:lnTo>
                  <a:lnTo>
                    <a:pt x="1617981" y="177800"/>
                  </a:lnTo>
                  <a:lnTo>
                    <a:pt x="19671" y="1778000"/>
                  </a:lnTo>
                  <a:close/>
                </a:path>
                <a:path w="3041015" h="3035300">
                  <a:moveTo>
                    <a:pt x="3021477" y="230801"/>
                  </a:moveTo>
                  <a:lnTo>
                    <a:pt x="3023674" y="228600"/>
                  </a:lnTo>
                  <a:lnTo>
                    <a:pt x="3023674" y="229540"/>
                  </a:lnTo>
                  <a:lnTo>
                    <a:pt x="3021477" y="230801"/>
                  </a:lnTo>
                  <a:close/>
                </a:path>
                <a:path w="3041015" h="3035300">
                  <a:moveTo>
                    <a:pt x="347021" y="2882900"/>
                  </a:moveTo>
                  <a:lnTo>
                    <a:pt x="318022" y="2882900"/>
                  </a:lnTo>
                  <a:lnTo>
                    <a:pt x="440969" y="2806700"/>
                  </a:lnTo>
                  <a:lnTo>
                    <a:pt x="3003183" y="241300"/>
                  </a:lnTo>
                  <a:lnTo>
                    <a:pt x="3021477" y="230801"/>
                  </a:lnTo>
                  <a:lnTo>
                    <a:pt x="450805" y="2806700"/>
                  </a:lnTo>
                  <a:lnTo>
                    <a:pt x="479080" y="2806700"/>
                  </a:lnTo>
                  <a:lnTo>
                    <a:pt x="347021" y="2882900"/>
                  </a:lnTo>
                  <a:close/>
                </a:path>
                <a:path w="3041015" h="3035300">
                  <a:moveTo>
                    <a:pt x="20491" y="2336800"/>
                  </a:moveTo>
                  <a:lnTo>
                    <a:pt x="615253" y="1738035"/>
                  </a:lnTo>
                  <a:lnTo>
                    <a:pt x="1407862" y="942582"/>
                  </a:lnTo>
                  <a:lnTo>
                    <a:pt x="1549950" y="800100"/>
                  </a:lnTo>
                  <a:lnTo>
                    <a:pt x="2114116" y="245087"/>
                  </a:lnTo>
                  <a:lnTo>
                    <a:pt x="20491" y="2336800"/>
                  </a:lnTo>
                  <a:close/>
                </a:path>
                <a:path w="3041015" h="3035300">
                  <a:moveTo>
                    <a:pt x="1036067" y="700256"/>
                  </a:moveTo>
                  <a:lnTo>
                    <a:pt x="1479274" y="257060"/>
                  </a:lnTo>
                  <a:lnTo>
                    <a:pt x="1485199" y="254000"/>
                  </a:lnTo>
                  <a:lnTo>
                    <a:pt x="1344628" y="393725"/>
                  </a:lnTo>
                  <a:lnTo>
                    <a:pt x="1036067" y="700256"/>
                  </a:lnTo>
                  <a:close/>
                </a:path>
                <a:path w="3041015" h="3035300">
                  <a:moveTo>
                    <a:pt x="611138" y="2730500"/>
                  </a:moveTo>
                  <a:lnTo>
                    <a:pt x="582768" y="2730500"/>
                  </a:lnTo>
                  <a:lnTo>
                    <a:pt x="705715" y="2654300"/>
                  </a:lnTo>
                  <a:lnTo>
                    <a:pt x="2443365" y="914400"/>
                  </a:lnTo>
                  <a:lnTo>
                    <a:pt x="2611392" y="749300"/>
                  </a:lnTo>
                  <a:lnTo>
                    <a:pt x="3024494" y="330200"/>
                  </a:lnTo>
                  <a:lnTo>
                    <a:pt x="3024494" y="279400"/>
                  </a:lnTo>
                  <a:lnTo>
                    <a:pt x="3040887" y="279400"/>
                  </a:lnTo>
                  <a:lnTo>
                    <a:pt x="3040887" y="342900"/>
                  </a:lnTo>
                  <a:lnTo>
                    <a:pt x="3023675" y="342900"/>
                  </a:lnTo>
                  <a:lnTo>
                    <a:pt x="714731" y="2654300"/>
                  </a:lnTo>
                  <a:lnTo>
                    <a:pt x="743196" y="2654300"/>
                  </a:lnTo>
                  <a:lnTo>
                    <a:pt x="611138" y="2730500"/>
                  </a:lnTo>
                  <a:close/>
                </a:path>
                <a:path w="3041015" h="3035300">
                  <a:moveTo>
                    <a:pt x="20491" y="1663700"/>
                  </a:moveTo>
                  <a:lnTo>
                    <a:pt x="20491" y="1662043"/>
                  </a:lnTo>
                  <a:lnTo>
                    <a:pt x="727701" y="952500"/>
                  </a:lnTo>
                  <a:lnTo>
                    <a:pt x="1343892" y="335872"/>
                  </a:lnTo>
                  <a:lnTo>
                    <a:pt x="1354875" y="330200"/>
                  </a:lnTo>
                  <a:lnTo>
                    <a:pt x="20491" y="1663700"/>
                  </a:lnTo>
                  <a:close/>
                </a:path>
                <a:path w="3041015" h="3035300">
                  <a:moveTo>
                    <a:pt x="875255" y="2578100"/>
                  </a:moveTo>
                  <a:lnTo>
                    <a:pt x="847514" y="2578100"/>
                  </a:lnTo>
                  <a:lnTo>
                    <a:pt x="970461" y="2501900"/>
                  </a:lnTo>
                  <a:lnTo>
                    <a:pt x="2527514" y="942582"/>
                  </a:lnTo>
                  <a:lnTo>
                    <a:pt x="3023675" y="444500"/>
                  </a:lnTo>
                  <a:lnTo>
                    <a:pt x="3023675" y="342900"/>
                  </a:lnTo>
                  <a:lnTo>
                    <a:pt x="3040887" y="342900"/>
                  </a:lnTo>
                  <a:lnTo>
                    <a:pt x="3040887" y="457200"/>
                  </a:lnTo>
                  <a:lnTo>
                    <a:pt x="3023675" y="457200"/>
                  </a:lnTo>
                  <a:lnTo>
                    <a:pt x="979477" y="2501900"/>
                  </a:lnTo>
                  <a:lnTo>
                    <a:pt x="1007313" y="2501900"/>
                  </a:lnTo>
                  <a:lnTo>
                    <a:pt x="875255" y="2578100"/>
                  </a:lnTo>
                  <a:close/>
                </a:path>
                <a:path w="3041015" h="3035300">
                  <a:moveTo>
                    <a:pt x="2195243" y="1111834"/>
                  </a:moveTo>
                  <a:lnTo>
                    <a:pt x="2958859" y="345286"/>
                  </a:lnTo>
                  <a:lnTo>
                    <a:pt x="2611392" y="698500"/>
                  </a:lnTo>
                  <a:lnTo>
                    <a:pt x="2195243" y="1111834"/>
                  </a:lnTo>
                  <a:close/>
                </a:path>
                <a:path w="3041015" h="3035300">
                  <a:moveTo>
                    <a:pt x="743196" y="2654300"/>
                  </a:moveTo>
                  <a:lnTo>
                    <a:pt x="714731" y="2654300"/>
                  </a:lnTo>
                  <a:lnTo>
                    <a:pt x="837678" y="2578100"/>
                  </a:lnTo>
                  <a:lnTo>
                    <a:pt x="2471762" y="942582"/>
                  </a:lnTo>
                  <a:lnTo>
                    <a:pt x="3023649" y="393725"/>
                  </a:lnTo>
                  <a:lnTo>
                    <a:pt x="847514" y="2578100"/>
                  </a:lnTo>
                  <a:lnTo>
                    <a:pt x="875255" y="2578100"/>
                  </a:lnTo>
                  <a:lnTo>
                    <a:pt x="743196" y="2654300"/>
                  </a:lnTo>
                  <a:close/>
                </a:path>
                <a:path w="3041015" h="3035300">
                  <a:moveTo>
                    <a:pt x="60379" y="1570409"/>
                  </a:moveTo>
                  <a:lnTo>
                    <a:pt x="151634" y="1473200"/>
                  </a:lnTo>
                  <a:lnTo>
                    <a:pt x="1217898" y="407719"/>
                  </a:lnTo>
                  <a:lnTo>
                    <a:pt x="1220453" y="406400"/>
                  </a:lnTo>
                  <a:lnTo>
                    <a:pt x="60379" y="1570409"/>
                  </a:lnTo>
                  <a:close/>
                </a:path>
                <a:path w="3041015" h="3035300">
                  <a:moveTo>
                    <a:pt x="1007313" y="2501900"/>
                  </a:moveTo>
                  <a:lnTo>
                    <a:pt x="979477" y="2501900"/>
                  </a:lnTo>
                  <a:lnTo>
                    <a:pt x="1102424" y="2425700"/>
                  </a:lnTo>
                  <a:lnTo>
                    <a:pt x="2611392" y="914400"/>
                  </a:lnTo>
                  <a:lnTo>
                    <a:pt x="3023675" y="508000"/>
                  </a:lnTo>
                  <a:lnTo>
                    <a:pt x="3023675" y="457200"/>
                  </a:lnTo>
                  <a:lnTo>
                    <a:pt x="3040887" y="457200"/>
                  </a:lnTo>
                  <a:lnTo>
                    <a:pt x="3040887" y="508000"/>
                  </a:lnTo>
                  <a:lnTo>
                    <a:pt x="3024494" y="508000"/>
                  </a:lnTo>
                  <a:lnTo>
                    <a:pt x="1113079" y="2425700"/>
                  </a:lnTo>
                  <a:lnTo>
                    <a:pt x="1139371" y="2425700"/>
                  </a:lnTo>
                  <a:lnTo>
                    <a:pt x="1007313" y="2501900"/>
                  </a:lnTo>
                  <a:close/>
                </a:path>
                <a:path w="3041015" h="3035300">
                  <a:moveTo>
                    <a:pt x="18851" y="1549400"/>
                  </a:moveTo>
                  <a:lnTo>
                    <a:pt x="18851" y="1548589"/>
                  </a:lnTo>
                  <a:lnTo>
                    <a:pt x="95078" y="1473200"/>
                  </a:lnTo>
                  <a:lnTo>
                    <a:pt x="1080901" y="486519"/>
                  </a:lnTo>
                  <a:lnTo>
                    <a:pt x="1088490" y="482600"/>
                  </a:lnTo>
                  <a:lnTo>
                    <a:pt x="18851" y="1549400"/>
                  </a:lnTo>
                  <a:close/>
                </a:path>
                <a:path w="3041015" h="3035300">
                  <a:moveTo>
                    <a:pt x="1139371" y="2425700"/>
                  </a:moveTo>
                  <a:lnTo>
                    <a:pt x="1113079" y="2425700"/>
                  </a:lnTo>
                  <a:lnTo>
                    <a:pt x="1236026" y="2349500"/>
                  </a:lnTo>
                  <a:lnTo>
                    <a:pt x="2639827" y="942582"/>
                  </a:lnTo>
                  <a:lnTo>
                    <a:pt x="3024494" y="558800"/>
                  </a:lnTo>
                  <a:lnTo>
                    <a:pt x="3024494" y="508000"/>
                  </a:lnTo>
                  <a:lnTo>
                    <a:pt x="3040887" y="508000"/>
                  </a:lnTo>
                  <a:lnTo>
                    <a:pt x="3040887" y="571500"/>
                  </a:lnTo>
                  <a:lnTo>
                    <a:pt x="3022855" y="571500"/>
                  </a:lnTo>
                  <a:lnTo>
                    <a:pt x="1244222" y="2349500"/>
                  </a:lnTo>
                  <a:lnTo>
                    <a:pt x="1271430" y="2349500"/>
                  </a:lnTo>
                  <a:lnTo>
                    <a:pt x="1139371" y="2425700"/>
                  </a:lnTo>
                  <a:close/>
                </a:path>
                <a:path w="3041015" h="3035300">
                  <a:moveTo>
                    <a:pt x="19671" y="1498600"/>
                  </a:moveTo>
                  <a:lnTo>
                    <a:pt x="19671" y="1497584"/>
                  </a:lnTo>
                  <a:lnTo>
                    <a:pt x="39342" y="1473200"/>
                  </a:lnTo>
                  <a:lnTo>
                    <a:pt x="948941" y="562717"/>
                  </a:lnTo>
                  <a:lnTo>
                    <a:pt x="956527" y="558800"/>
                  </a:lnTo>
                  <a:lnTo>
                    <a:pt x="19671" y="1498600"/>
                  </a:lnTo>
                  <a:close/>
                </a:path>
                <a:path w="3041015" h="3035300">
                  <a:moveTo>
                    <a:pt x="1271430" y="2349500"/>
                  </a:moveTo>
                  <a:lnTo>
                    <a:pt x="1244222" y="2349500"/>
                  </a:lnTo>
                  <a:lnTo>
                    <a:pt x="1367169" y="2273300"/>
                  </a:lnTo>
                  <a:lnTo>
                    <a:pt x="2723684" y="914400"/>
                  </a:lnTo>
                  <a:lnTo>
                    <a:pt x="3022855" y="622300"/>
                  </a:lnTo>
                  <a:lnTo>
                    <a:pt x="3022855" y="571500"/>
                  </a:lnTo>
                  <a:lnTo>
                    <a:pt x="3040887" y="571500"/>
                  </a:lnTo>
                  <a:lnTo>
                    <a:pt x="3040887" y="622300"/>
                  </a:lnTo>
                  <a:lnTo>
                    <a:pt x="3025314" y="622300"/>
                  </a:lnTo>
                  <a:lnTo>
                    <a:pt x="1377005" y="2273300"/>
                  </a:lnTo>
                  <a:lnTo>
                    <a:pt x="1403488" y="2273300"/>
                  </a:lnTo>
                  <a:lnTo>
                    <a:pt x="1271430" y="2349500"/>
                  </a:lnTo>
                  <a:close/>
                </a:path>
                <a:path w="3041015" h="3035300">
                  <a:moveTo>
                    <a:pt x="2155520" y="1599082"/>
                  </a:moveTo>
                  <a:lnTo>
                    <a:pt x="2807181" y="942582"/>
                  </a:lnTo>
                  <a:lnTo>
                    <a:pt x="3023674" y="723900"/>
                  </a:lnTo>
                  <a:lnTo>
                    <a:pt x="3023674" y="674708"/>
                  </a:lnTo>
                  <a:lnTo>
                    <a:pt x="3025314" y="673100"/>
                  </a:lnTo>
                  <a:lnTo>
                    <a:pt x="3025314" y="622300"/>
                  </a:lnTo>
                  <a:lnTo>
                    <a:pt x="3040887" y="622300"/>
                  </a:lnTo>
                  <a:lnTo>
                    <a:pt x="3040887" y="736600"/>
                  </a:lnTo>
                  <a:lnTo>
                    <a:pt x="3024494" y="736600"/>
                  </a:lnTo>
                  <a:lnTo>
                    <a:pt x="2155520" y="1599082"/>
                  </a:lnTo>
                  <a:close/>
                </a:path>
                <a:path w="3041015" h="3035300">
                  <a:moveTo>
                    <a:pt x="741070" y="717181"/>
                  </a:moveTo>
                  <a:lnTo>
                    <a:pt x="818614" y="637649"/>
                  </a:lnTo>
                  <a:lnTo>
                    <a:pt x="823744" y="635000"/>
                  </a:lnTo>
                  <a:lnTo>
                    <a:pt x="741070" y="717181"/>
                  </a:lnTo>
                  <a:close/>
                </a:path>
                <a:path w="3041015" h="3035300">
                  <a:moveTo>
                    <a:pt x="2958853" y="738319"/>
                  </a:moveTo>
                  <a:lnTo>
                    <a:pt x="3023674" y="673100"/>
                  </a:lnTo>
                  <a:lnTo>
                    <a:pt x="3023674" y="674708"/>
                  </a:lnTo>
                  <a:lnTo>
                    <a:pt x="2958853" y="738319"/>
                  </a:lnTo>
                  <a:close/>
                </a:path>
                <a:path w="3041015" h="3035300">
                  <a:moveTo>
                    <a:pt x="104914" y="3022600"/>
                  </a:moveTo>
                  <a:lnTo>
                    <a:pt x="68850" y="3022600"/>
                  </a:lnTo>
                  <a:lnTo>
                    <a:pt x="80991" y="3009900"/>
                  </a:lnTo>
                  <a:lnTo>
                    <a:pt x="97537" y="3009900"/>
                  </a:lnTo>
                  <a:lnTo>
                    <a:pt x="176223" y="2959100"/>
                  </a:lnTo>
                  <a:lnTo>
                    <a:pt x="2453582" y="683205"/>
                  </a:lnTo>
                  <a:lnTo>
                    <a:pt x="182780" y="2959100"/>
                  </a:lnTo>
                  <a:lnTo>
                    <a:pt x="214963" y="2959100"/>
                  </a:lnTo>
                  <a:lnTo>
                    <a:pt x="104914" y="3022600"/>
                  </a:lnTo>
                  <a:close/>
                </a:path>
                <a:path w="3041015" h="3035300">
                  <a:moveTo>
                    <a:pt x="31842" y="1714500"/>
                  </a:moveTo>
                  <a:lnTo>
                    <a:pt x="18851" y="1714500"/>
                  </a:lnTo>
                  <a:lnTo>
                    <a:pt x="792229" y="942582"/>
                  </a:lnTo>
                  <a:lnTo>
                    <a:pt x="1036067" y="700256"/>
                  </a:lnTo>
                  <a:lnTo>
                    <a:pt x="263106" y="1473200"/>
                  </a:lnTo>
                  <a:lnTo>
                    <a:pt x="31842" y="1714500"/>
                  </a:lnTo>
                  <a:close/>
                </a:path>
                <a:path w="3041015" h="3035300">
                  <a:moveTo>
                    <a:pt x="19671" y="2057400"/>
                  </a:moveTo>
                  <a:lnTo>
                    <a:pt x="19671" y="2056574"/>
                  </a:lnTo>
                  <a:lnTo>
                    <a:pt x="599161" y="1473200"/>
                  </a:lnTo>
                  <a:lnTo>
                    <a:pt x="1368566" y="709839"/>
                  </a:lnTo>
                  <a:lnTo>
                    <a:pt x="19671" y="2057400"/>
                  </a:lnTo>
                  <a:close/>
                </a:path>
                <a:path w="3041015" h="3035300">
                  <a:moveTo>
                    <a:pt x="18851" y="1384300"/>
                  </a:moveTo>
                  <a:lnTo>
                    <a:pt x="457627" y="942582"/>
                  </a:lnTo>
                  <a:lnTo>
                    <a:pt x="683412" y="715878"/>
                  </a:lnTo>
                  <a:lnTo>
                    <a:pt x="690961" y="711200"/>
                  </a:lnTo>
                  <a:lnTo>
                    <a:pt x="18851" y="1384300"/>
                  </a:lnTo>
                  <a:close/>
                </a:path>
                <a:path w="3041015" h="3035300">
                  <a:moveTo>
                    <a:pt x="32298" y="1435100"/>
                  </a:moveTo>
                  <a:lnTo>
                    <a:pt x="18851" y="1435100"/>
                  </a:lnTo>
                  <a:lnTo>
                    <a:pt x="741070" y="717181"/>
                  </a:lnTo>
                  <a:lnTo>
                    <a:pt x="486869" y="977900"/>
                  </a:lnTo>
                  <a:lnTo>
                    <a:pt x="32298" y="1435100"/>
                  </a:lnTo>
                  <a:close/>
                </a:path>
                <a:path w="3041015" h="3035300">
                  <a:moveTo>
                    <a:pt x="20490" y="1828800"/>
                  </a:moveTo>
                  <a:lnTo>
                    <a:pt x="17212" y="1828800"/>
                  </a:lnTo>
                  <a:lnTo>
                    <a:pt x="1114554" y="734962"/>
                  </a:lnTo>
                  <a:lnTo>
                    <a:pt x="896726" y="952519"/>
                  </a:lnTo>
                  <a:lnTo>
                    <a:pt x="111078" y="1738035"/>
                  </a:lnTo>
                  <a:lnTo>
                    <a:pt x="20490" y="1828800"/>
                  </a:lnTo>
                  <a:close/>
                </a:path>
                <a:path w="3041015" h="3035300">
                  <a:moveTo>
                    <a:pt x="2919331" y="942582"/>
                  </a:moveTo>
                  <a:lnTo>
                    <a:pt x="3022855" y="838200"/>
                  </a:lnTo>
                  <a:lnTo>
                    <a:pt x="3022855" y="788967"/>
                  </a:lnTo>
                  <a:lnTo>
                    <a:pt x="3024494" y="787400"/>
                  </a:lnTo>
                  <a:lnTo>
                    <a:pt x="3024494" y="736600"/>
                  </a:lnTo>
                  <a:lnTo>
                    <a:pt x="3040887" y="736600"/>
                  </a:lnTo>
                  <a:lnTo>
                    <a:pt x="3040887" y="838200"/>
                  </a:lnTo>
                  <a:lnTo>
                    <a:pt x="3023675" y="838200"/>
                  </a:lnTo>
                  <a:lnTo>
                    <a:pt x="2919331" y="942582"/>
                  </a:lnTo>
                  <a:close/>
                </a:path>
                <a:path w="3041015" h="3035300">
                  <a:moveTo>
                    <a:pt x="1403488" y="2273300"/>
                  </a:moveTo>
                  <a:lnTo>
                    <a:pt x="1377005" y="2273300"/>
                  </a:lnTo>
                  <a:lnTo>
                    <a:pt x="1499952" y="2197100"/>
                  </a:lnTo>
                  <a:lnTo>
                    <a:pt x="2779420" y="914400"/>
                  </a:lnTo>
                  <a:lnTo>
                    <a:pt x="2958853" y="738319"/>
                  </a:lnTo>
                  <a:lnTo>
                    <a:pt x="1508968" y="2197100"/>
                  </a:lnTo>
                  <a:lnTo>
                    <a:pt x="1535546" y="2197100"/>
                  </a:lnTo>
                  <a:lnTo>
                    <a:pt x="1403488" y="2273300"/>
                  </a:lnTo>
                  <a:close/>
                </a:path>
                <a:path w="3041015" h="3035300">
                  <a:moveTo>
                    <a:pt x="31500" y="1320800"/>
                  </a:moveTo>
                  <a:lnTo>
                    <a:pt x="18851" y="1320800"/>
                  </a:lnTo>
                  <a:lnTo>
                    <a:pt x="558998" y="787400"/>
                  </a:lnTo>
                  <a:lnTo>
                    <a:pt x="568014" y="787400"/>
                  </a:lnTo>
                  <a:lnTo>
                    <a:pt x="486869" y="863600"/>
                  </a:lnTo>
                  <a:lnTo>
                    <a:pt x="31500" y="1320800"/>
                  </a:lnTo>
                  <a:close/>
                </a:path>
                <a:path w="3041015" h="3035300">
                  <a:moveTo>
                    <a:pt x="2991132" y="819308"/>
                  </a:moveTo>
                  <a:lnTo>
                    <a:pt x="3022855" y="787400"/>
                  </a:lnTo>
                  <a:lnTo>
                    <a:pt x="3022855" y="788967"/>
                  </a:lnTo>
                  <a:lnTo>
                    <a:pt x="2991132" y="819308"/>
                  </a:lnTo>
                  <a:close/>
                </a:path>
                <a:path w="3041015" h="3035300">
                  <a:moveTo>
                    <a:pt x="1535546" y="2197100"/>
                  </a:moveTo>
                  <a:lnTo>
                    <a:pt x="1508968" y="2197100"/>
                  </a:lnTo>
                  <a:lnTo>
                    <a:pt x="1631915" y="2120900"/>
                  </a:lnTo>
                  <a:lnTo>
                    <a:pt x="1647145" y="2105837"/>
                  </a:lnTo>
                  <a:lnTo>
                    <a:pt x="1765518" y="2044700"/>
                  </a:lnTo>
                  <a:lnTo>
                    <a:pt x="2891712" y="914400"/>
                  </a:lnTo>
                  <a:lnTo>
                    <a:pt x="2991132" y="819308"/>
                  </a:lnTo>
                  <a:lnTo>
                    <a:pt x="1772894" y="2044700"/>
                  </a:lnTo>
                  <a:lnTo>
                    <a:pt x="1799663" y="2044700"/>
                  </a:lnTo>
                  <a:lnTo>
                    <a:pt x="1535546" y="2197100"/>
                  </a:lnTo>
                  <a:close/>
                </a:path>
                <a:path w="3041015" h="3035300">
                  <a:moveTo>
                    <a:pt x="113628" y="1848599"/>
                  </a:moveTo>
                  <a:lnTo>
                    <a:pt x="486869" y="1473200"/>
                  </a:lnTo>
                  <a:lnTo>
                    <a:pt x="1144331" y="820903"/>
                  </a:lnTo>
                  <a:lnTo>
                    <a:pt x="113628" y="1848599"/>
                  </a:lnTo>
                  <a:close/>
                </a:path>
                <a:path w="3041015" h="3035300">
                  <a:moveTo>
                    <a:pt x="2529239" y="1504629"/>
                  </a:moveTo>
                  <a:lnTo>
                    <a:pt x="2611392" y="1422400"/>
                  </a:lnTo>
                  <a:lnTo>
                    <a:pt x="3023674" y="1003300"/>
                  </a:lnTo>
                  <a:lnTo>
                    <a:pt x="3023675" y="838200"/>
                  </a:lnTo>
                  <a:lnTo>
                    <a:pt x="3040887" y="838200"/>
                  </a:lnTo>
                  <a:lnTo>
                    <a:pt x="3040887" y="1016000"/>
                  </a:lnTo>
                  <a:lnTo>
                    <a:pt x="3023674" y="1016000"/>
                  </a:lnTo>
                  <a:lnTo>
                    <a:pt x="2529239" y="1504629"/>
                  </a:lnTo>
                  <a:close/>
                </a:path>
                <a:path w="3041015" h="3035300">
                  <a:moveTo>
                    <a:pt x="53619" y="1236132"/>
                  </a:moveTo>
                  <a:lnTo>
                    <a:pt x="427035" y="863600"/>
                  </a:lnTo>
                  <a:lnTo>
                    <a:pt x="436051" y="863600"/>
                  </a:lnTo>
                  <a:lnTo>
                    <a:pt x="53619" y="1236132"/>
                  </a:lnTo>
                  <a:close/>
                </a:path>
                <a:path w="3041015" h="3035300">
                  <a:moveTo>
                    <a:pt x="1799663" y="2044700"/>
                  </a:moveTo>
                  <a:lnTo>
                    <a:pt x="1772894" y="2044700"/>
                  </a:lnTo>
                  <a:lnTo>
                    <a:pt x="1895841" y="1968500"/>
                  </a:lnTo>
                  <a:lnTo>
                    <a:pt x="1910653" y="1953653"/>
                  </a:lnTo>
                  <a:lnTo>
                    <a:pt x="2029444" y="1892300"/>
                  </a:lnTo>
                  <a:lnTo>
                    <a:pt x="3003183" y="914400"/>
                  </a:lnTo>
                  <a:lnTo>
                    <a:pt x="3023675" y="901700"/>
                  </a:lnTo>
                  <a:lnTo>
                    <a:pt x="2038460" y="1892300"/>
                  </a:lnTo>
                  <a:lnTo>
                    <a:pt x="2063780" y="1892300"/>
                  </a:lnTo>
                  <a:lnTo>
                    <a:pt x="1799663" y="2044700"/>
                  </a:lnTo>
                  <a:close/>
                </a:path>
                <a:path w="3041015" h="3035300">
                  <a:moveTo>
                    <a:pt x="19671" y="1219200"/>
                  </a:moveTo>
                  <a:lnTo>
                    <a:pt x="18851" y="1219200"/>
                  </a:lnTo>
                  <a:lnTo>
                    <a:pt x="294252" y="939800"/>
                  </a:lnTo>
                  <a:lnTo>
                    <a:pt x="304088" y="939800"/>
                  </a:lnTo>
                  <a:lnTo>
                    <a:pt x="19671" y="1219200"/>
                  </a:lnTo>
                  <a:close/>
                </a:path>
                <a:path w="3041015" h="3035300">
                  <a:moveTo>
                    <a:pt x="1906497" y="1955800"/>
                  </a:moveTo>
                  <a:lnTo>
                    <a:pt x="2919331" y="942582"/>
                  </a:lnTo>
                  <a:lnTo>
                    <a:pt x="1910653" y="1953653"/>
                  </a:lnTo>
                  <a:lnTo>
                    <a:pt x="1906497" y="1955800"/>
                  </a:lnTo>
                  <a:close/>
                </a:path>
                <a:path w="3041015" h="3035300">
                  <a:moveTo>
                    <a:pt x="2323053" y="1651862"/>
                  </a:moveTo>
                  <a:lnTo>
                    <a:pt x="2611392" y="1358900"/>
                  </a:lnTo>
                  <a:lnTo>
                    <a:pt x="3023655" y="952519"/>
                  </a:lnTo>
                  <a:lnTo>
                    <a:pt x="2323053" y="1651862"/>
                  </a:lnTo>
                  <a:close/>
                </a:path>
                <a:path w="3041015" h="3035300">
                  <a:moveTo>
                    <a:pt x="31556" y="1155700"/>
                  </a:moveTo>
                  <a:lnTo>
                    <a:pt x="18851" y="1155700"/>
                  </a:lnTo>
                  <a:lnTo>
                    <a:pt x="161470" y="1016000"/>
                  </a:lnTo>
                  <a:lnTo>
                    <a:pt x="171305" y="1016000"/>
                  </a:lnTo>
                  <a:lnTo>
                    <a:pt x="31556" y="1155700"/>
                  </a:lnTo>
                  <a:close/>
                </a:path>
                <a:path w="3041015" h="3035300">
                  <a:moveTo>
                    <a:pt x="2649868" y="1495557"/>
                  </a:moveTo>
                  <a:lnTo>
                    <a:pt x="3023675" y="1117600"/>
                  </a:lnTo>
                  <a:lnTo>
                    <a:pt x="3023674" y="1016000"/>
                  </a:lnTo>
                  <a:lnTo>
                    <a:pt x="3040887" y="1016000"/>
                  </a:lnTo>
                  <a:lnTo>
                    <a:pt x="3040887" y="1130300"/>
                  </a:lnTo>
                  <a:lnTo>
                    <a:pt x="3023674" y="1130300"/>
                  </a:lnTo>
                  <a:lnTo>
                    <a:pt x="2649868" y="1495557"/>
                  </a:lnTo>
                  <a:close/>
                </a:path>
                <a:path w="3041015" h="3035300">
                  <a:moveTo>
                    <a:pt x="31344" y="1879600"/>
                  </a:moveTo>
                  <a:lnTo>
                    <a:pt x="20490" y="1879600"/>
                  </a:lnTo>
                  <a:lnTo>
                    <a:pt x="843789" y="1060575"/>
                  </a:lnTo>
                  <a:lnTo>
                    <a:pt x="431133" y="1473200"/>
                  </a:lnTo>
                  <a:lnTo>
                    <a:pt x="31344" y="1879600"/>
                  </a:lnTo>
                  <a:close/>
                </a:path>
                <a:path w="3041015" h="3035300">
                  <a:moveTo>
                    <a:pt x="3021268" y="1069191"/>
                  </a:moveTo>
                  <a:lnTo>
                    <a:pt x="3023674" y="1066800"/>
                  </a:lnTo>
                  <a:lnTo>
                    <a:pt x="3021268" y="1069191"/>
                  </a:lnTo>
                  <a:close/>
                </a:path>
                <a:path w="3041015" h="3035300">
                  <a:moveTo>
                    <a:pt x="2435988" y="1651000"/>
                  </a:moveTo>
                  <a:lnTo>
                    <a:pt x="3021268" y="1069191"/>
                  </a:lnTo>
                  <a:lnTo>
                    <a:pt x="2499920" y="1587500"/>
                  </a:lnTo>
                  <a:lnTo>
                    <a:pt x="2442203" y="1647790"/>
                  </a:lnTo>
                  <a:lnTo>
                    <a:pt x="2435988" y="1651000"/>
                  </a:lnTo>
                  <a:close/>
                </a:path>
                <a:path w="3041015" h="3035300">
                  <a:moveTo>
                    <a:pt x="18851" y="1104900"/>
                  </a:moveTo>
                  <a:lnTo>
                    <a:pt x="29507" y="1092200"/>
                  </a:lnTo>
                  <a:lnTo>
                    <a:pt x="38523" y="1092200"/>
                  </a:lnTo>
                  <a:lnTo>
                    <a:pt x="18851" y="1104900"/>
                  </a:lnTo>
                  <a:close/>
                </a:path>
                <a:path w="3041015" h="3035300">
                  <a:moveTo>
                    <a:pt x="479080" y="2806700"/>
                  </a:moveTo>
                  <a:lnTo>
                    <a:pt x="450805" y="2806700"/>
                  </a:lnTo>
                  <a:lnTo>
                    <a:pt x="573752" y="2730500"/>
                  </a:lnTo>
                  <a:lnTo>
                    <a:pt x="1268812" y="2032000"/>
                  </a:lnTo>
                  <a:lnTo>
                    <a:pt x="2195243" y="1111834"/>
                  </a:lnTo>
                  <a:lnTo>
                    <a:pt x="582768" y="2730500"/>
                  </a:lnTo>
                  <a:lnTo>
                    <a:pt x="611138" y="2730500"/>
                  </a:lnTo>
                  <a:lnTo>
                    <a:pt x="479080" y="2806700"/>
                  </a:lnTo>
                  <a:close/>
                </a:path>
                <a:path w="3041015" h="3035300">
                  <a:moveTo>
                    <a:pt x="2875918" y="1380914"/>
                  </a:moveTo>
                  <a:lnTo>
                    <a:pt x="3019576" y="1231900"/>
                  </a:lnTo>
                  <a:lnTo>
                    <a:pt x="3021254" y="1231900"/>
                  </a:lnTo>
                  <a:lnTo>
                    <a:pt x="3022547" y="1219200"/>
                  </a:lnTo>
                  <a:lnTo>
                    <a:pt x="3023380" y="1206500"/>
                  </a:lnTo>
                  <a:lnTo>
                    <a:pt x="3023674" y="1193800"/>
                  </a:lnTo>
                  <a:lnTo>
                    <a:pt x="3023674" y="1130300"/>
                  </a:lnTo>
                  <a:lnTo>
                    <a:pt x="3040887" y="1130300"/>
                  </a:lnTo>
                  <a:lnTo>
                    <a:pt x="3040887" y="1193800"/>
                  </a:lnTo>
                  <a:lnTo>
                    <a:pt x="3034791" y="1244600"/>
                  </a:lnTo>
                  <a:lnTo>
                    <a:pt x="3017937" y="1244600"/>
                  </a:lnTo>
                  <a:lnTo>
                    <a:pt x="2875918" y="1380914"/>
                  </a:lnTo>
                  <a:close/>
                </a:path>
                <a:path w="3041015" h="3035300">
                  <a:moveTo>
                    <a:pt x="2700734" y="1498600"/>
                  </a:moveTo>
                  <a:lnTo>
                    <a:pt x="3023674" y="1181100"/>
                  </a:lnTo>
                  <a:lnTo>
                    <a:pt x="2708537" y="1494569"/>
                  </a:lnTo>
                  <a:lnTo>
                    <a:pt x="2700734" y="1498600"/>
                  </a:lnTo>
                  <a:close/>
                </a:path>
                <a:path w="3041015" h="3035300">
                  <a:moveTo>
                    <a:pt x="19671" y="1270000"/>
                  </a:moveTo>
                  <a:lnTo>
                    <a:pt x="19671" y="1269201"/>
                  </a:lnTo>
                  <a:lnTo>
                    <a:pt x="53619" y="1236132"/>
                  </a:lnTo>
                  <a:lnTo>
                    <a:pt x="19671" y="1270000"/>
                  </a:lnTo>
                  <a:close/>
                </a:path>
                <a:path w="3041015" h="3035300">
                  <a:moveTo>
                    <a:pt x="2063780" y="1892300"/>
                  </a:moveTo>
                  <a:lnTo>
                    <a:pt x="2038460" y="1892300"/>
                  </a:lnTo>
                  <a:lnTo>
                    <a:pt x="2161407" y="1816100"/>
                  </a:lnTo>
                  <a:lnTo>
                    <a:pt x="2176661" y="1800601"/>
                  </a:lnTo>
                  <a:lnTo>
                    <a:pt x="2294189" y="1739900"/>
                  </a:lnTo>
                  <a:lnTo>
                    <a:pt x="2309918" y="1724156"/>
                  </a:lnTo>
                  <a:lnTo>
                    <a:pt x="2426972" y="1663700"/>
                  </a:lnTo>
                  <a:lnTo>
                    <a:pt x="2442203" y="1647790"/>
                  </a:lnTo>
                  <a:lnTo>
                    <a:pt x="2558935" y="1587500"/>
                  </a:lnTo>
                  <a:lnTo>
                    <a:pt x="2574341" y="1571923"/>
                  </a:lnTo>
                  <a:lnTo>
                    <a:pt x="2691718" y="1511300"/>
                  </a:lnTo>
                  <a:lnTo>
                    <a:pt x="2708537" y="1494569"/>
                  </a:lnTo>
                  <a:lnTo>
                    <a:pt x="2823681" y="1435100"/>
                  </a:lnTo>
                  <a:lnTo>
                    <a:pt x="2838835" y="1419380"/>
                  </a:lnTo>
                  <a:lnTo>
                    <a:pt x="2935972" y="1371600"/>
                  </a:lnTo>
                  <a:lnTo>
                    <a:pt x="2963418" y="1346200"/>
                  </a:lnTo>
                  <a:lnTo>
                    <a:pt x="2987098" y="1320800"/>
                  </a:lnTo>
                  <a:lnTo>
                    <a:pt x="3005706" y="1282700"/>
                  </a:lnTo>
                  <a:lnTo>
                    <a:pt x="3017937" y="1244600"/>
                  </a:lnTo>
                  <a:lnTo>
                    <a:pt x="3034791" y="1244600"/>
                  </a:lnTo>
                  <a:lnTo>
                    <a:pt x="3033267" y="1257300"/>
                  </a:lnTo>
                  <a:lnTo>
                    <a:pt x="3012507" y="1308100"/>
                  </a:lnTo>
                  <a:lnTo>
                    <a:pt x="2981757" y="1346200"/>
                  </a:lnTo>
                  <a:lnTo>
                    <a:pt x="2944169" y="1384300"/>
                  </a:lnTo>
                  <a:lnTo>
                    <a:pt x="2063780" y="1892300"/>
                  </a:lnTo>
                  <a:close/>
                </a:path>
                <a:path w="3041015" h="3035300">
                  <a:moveTo>
                    <a:pt x="2832697" y="1422400"/>
                  </a:moveTo>
                  <a:lnTo>
                    <a:pt x="2875918" y="1380914"/>
                  </a:lnTo>
                  <a:lnTo>
                    <a:pt x="2838835" y="1419380"/>
                  </a:lnTo>
                  <a:lnTo>
                    <a:pt x="2832697" y="1422400"/>
                  </a:lnTo>
                  <a:close/>
                </a:path>
                <a:path w="3041015" h="3035300">
                  <a:moveTo>
                    <a:pt x="2568771" y="1574800"/>
                  </a:moveTo>
                  <a:lnTo>
                    <a:pt x="2649868" y="1495557"/>
                  </a:lnTo>
                  <a:lnTo>
                    <a:pt x="2574341" y="1571923"/>
                  </a:lnTo>
                  <a:lnTo>
                    <a:pt x="2568771" y="1574800"/>
                  </a:lnTo>
                  <a:close/>
                </a:path>
                <a:path w="3041015" h="3035300">
                  <a:moveTo>
                    <a:pt x="2304025" y="1727200"/>
                  </a:moveTo>
                  <a:lnTo>
                    <a:pt x="2529239" y="1504629"/>
                  </a:lnTo>
                  <a:lnTo>
                    <a:pt x="2309918" y="1724156"/>
                  </a:lnTo>
                  <a:lnTo>
                    <a:pt x="2304025" y="1727200"/>
                  </a:lnTo>
                  <a:close/>
                </a:path>
                <a:path w="3041015" h="3035300">
                  <a:moveTo>
                    <a:pt x="20491" y="1612900"/>
                  </a:moveTo>
                  <a:lnTo>
                    <a:pt x="18032" y="1612900"/>
                  </a:lnTo>
                  <a:lnTo>
                    <a:pt x="60379" y="1570409"/>
                  </a:lnTo>
                  <a:lnTo>
                    <a:pt x="20491" y="1612900"/>
                  </a:lnTo>
                  <a:close/>
                </a:path>
                <a:path w="3041015" h="3035300">
                  <a:moveTo>
                    <a:pt x="1642571" y="2108200"/>
                  </a:moveTo>
                  <a:lnTo>
                    <a:pt x="2155520" y="1599082"/>
                  </a:lnTo>
                  <a:lnTo>
                    <a:pt x="1940102" y="1816100"/>
                  </a:lnTo>
                  <a:lnTo>
                    <a:pt x="1647145" y="2105837"/>
                  </a:lnTo>
                  <a:lnTo>
                    <a:pt x="1642571" y="2108200"/>
                  </a:lnTo>
                  <a:close/>
                </a:path>
                <a:path w="3041015" h="3035300">
                  <a:moveTo>
                    <a:pt x="2171242" y="1803400"/>
                  </a:moveTo>
                  <a:lnTo>
                    <a:pt x="2323053" y="1651862"/>
                  </a:lnTo>
                  <a:lnTo>
                    <a:pt x="2176661" y="1800601"/>
                  </a:lnTo>
                  <a:lnTo>
                    <a:pt x="2171242" y="1803400"/>
                  </a:lnTo>
                  <a:close/>
                </a:path>
                <a:path w="3041015" h="3035300">
                  <a:moveTo>
                    <a:pt x="19671" y="2222500"/>
                  </a:moveTo>
                  <a:lnTo>
                    <a:pt x="19671" y="2221680"/>
                  </a:lnTo>
                  <a:lnTo>
                    <a:pt x="505218" y="1738035"/>
                  </a:lnTo>
                  <a:lnTo>
                    <a:pt x="19671" y="2222500"/>
                  </a:lnTo>
                  <a:close/>
                </a:path>
                <a:path w="3041015" h="3035300">
                  <a:moveTo>
                    <a:pt x="1129156" y="1954557"/>
                  </a:moveTo>
                  <a:lnTo>
                    <a:pt x="1312420" y="1771549"/>
                  </a:lnTo>
                  <a:lnTo>
                    <a:pt x="1268812" y="1816100"/>
                  </a:lnTo>
                  <a:lnTo>
                    <a:pt x="1129156" y="1954557"/>
                  </a:lnTo>
                  <a:close/>
                </a:path>
                <a:path w="3041015" h="3035300">
                  <a:moveTo>
                    <a:pt x="19671" y="1943100"/>
                  </a:moveTo>
                  <a:lnTo>
                    <a:pt x="18851" y="1943100"/>
                  </a:lnTo>
                  <a:lnTo>
                    <a:pt x="113628" y="1848599"/>
                  </a:lnTo>
                  <a:lnTo>
                    <a:pt x="19671" y="1943100"/>
                  </a:lnTo>
                  <a:close/>
                </a:path>
                <a:path w="3041015" h="3035300">
                  <a:moveTo>
                    <a:pt x="68850" y="3022600"/>
                  </a:moveTo>
                  <a:lnTo>
                    <a:pt x="75753" y="3009900"/>
                  </a:lnTo>
                  <a:lnTo>
                    <a:pt x="64751" y="3009900"/>
                  </a:lnTo>
                  <a:lnTo>
                    <a:pt x="1129156" y="1954557"/>
                  </a:lnTo>
                  <a:lnTo>
                    <a:pt x="263106" y="2819400"/>
                  </a:lnTo>
                  <a:lnTo>
                    <a:pt x="68850" y="3022600"/>
                  </a:lnTo>
                  <a:close/>
                </a:path>
                <a:path w="3041015" h="3035300">
                  <a:moveTo>
                    <a:pt x="18851" y="2451100"/>
                  </a:moveTo>
                  <a:lnTo>
                    <a:pt x="18851" y="2449465"/>
                  </a:lnTo>
                  <a:lnTo>
                    <a:pt x="109774" y="2358820"/>
                  </a:lnTo>
                  <a:lnTo>
                    <a:pt x="18851" y="2451100"/>
                  </a:lnTo>
                  <a:close/>
                </a:path>
                <a:path w="3041015" h="3035300">
                  <a:moveTo>
                    <a:pt x="19671" y="2730500"/>
                  </a:moveTo>
                  <a:lnTo>
                    <a:pt x="19671" y="2729682"/>
                  </a:lnTo>
                  <a:lnTo>
                    <a:pt x="160959" y="2588702"/>
                  </a:lnTo>
                  <a:lnTo>
                    <a:pt x="19671" y="2730500"/>
                  </a:lnTo>
                  <a:close/>
                </a:path>
                <a:path w="3041015" h="3035300">
                  <a:moveTo>
                    <a:pt x="20491" y="2895600"/>
                  </a:moveTo>
                  <a:lnTo>
                    <a:pt x="20491" y="2893965"/>
                  </a:lnTo>
                  <a:lnTo>
                    <a:pt x="325214" y="2590089"/>
                  </a:lnTo>
                  <a:lnTo>
                    <a:pt x="20491" y="2895600"/>
                  </a:lnTo>
                  <a:close/>
                </a:path>
              </a:pathLst>
            </a:custGeom>
            <a:solidFill>
              <a:srgbClr val="2A4A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43116" y="812790"/>
              <a:ext cx="79505" cy="10666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9513" y="889840"/>
              <a:ext cx="79505" cy="10666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79996" y="733280"/>
              <a:ext cx="79505" cy="106660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452951" y="0"/>
              <a:ext cx="3023235" cy="3162935"/>
            </a:xfrm>
            <a:custGeom>
              <a:avLst/>
              <a:gdLst/>
              <a:ahLst/>
              <a:cxnLst/>
              <a:rect l="l" t="t" r="r" b="b"/>
              <a:pathLst>
                <a:path w="3023235" h="3162935">
                  <a:moveTo>
                    <a:pt x="56017" y="3162470"/>
                  </a:moveTo>
                  <a:lnTo>
                    <a:pt x="26843" y="3153082"/>
                  </a:lnTo>
                  <a:lnTo>
                    <a:pt x="7197" y="3125405"/>
                  </a:lnTo>
                  <a:lnTo>
                    <a:pt x="0" y="3081667"/>
                  </a:lnTo>
                  <a:lnTo>
                    <a:pt x="0" y="1165252"/>
                  </a:lnTo>
                  <a:lnTo>
                    <a:pt x="7197" y="1113638"/>
                  </a:lnTo>
                  <a:lnTo>
                    <a:pt x="26843" y="1063407"/>
                  </a:lnTo>
                  <a:lnTo>
                    <a:pt x="56017" y="1020246"/>
                  </a:lnTo>
                  <a:lnTo>
                    <a:pt x="91800" y="989841"/>
                  </a:lnTo>
                  <a:lnTo>
                    <a:pt x="1806131" y="0"/>
                  </a:lnTo>
                  <a:lnTo>
                    <a:pt x="3022855" y="0"/>
                  </a:lnTo>
                  <a:lnTo>
                    <a:pt x="3022855" y="1336566"/>
                  </a:lnTo>
                  <a:lnTo>
                    <a:pt x="3015657" y="1388180"/>
                  </a:lnTo>
                  <a:lnTo>
                    <a:pt x="2996012" y="1438411"/>
                  </a:lnTo>
                  <a:lnTo>
                    <a:pt x="2966837" y="1481572"/>
                  </a:lnTo>
                  <a:lnTo>
                    <a:pt x="2931055" y="1511977"/>
                  </a:lnTo>
                  <a:lnTo>
                    <a:pt x="91800" y="3151340"/>
                  </a:lnTo>
                  <a:lnTo>
                    <a:pt x="56017" y="3162470"/>
                  </a:lnTo>
                  <a:close/>
                </a:path>
              </a:pathLst>
            </a:custGeom>
            <a:solidFill>
              <a:srgbClr val="EFE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43116" y="0"/>
              <a:ext cx="3041015" cy="3172460"/>
            </a:xfrm>
            <a:custGeom>
              <a:avLst/>
              <a:gdLst/>
              <a:ahLst/>
              <a:cxnLst/>
              <a:rect l="l" t="t" r="r" b="b"/>
              <a:pathLst>
                <a:path w="3041015" h="3172460">
                  <a:moveTo>
                    <a:pt x="63932" y="3171832"/>
                  </a:moveTo>
                  <a:lnTo>
                    <a:pt x="20747" y="3151174"/>
                  </a:lnTo>
                  <a:lnTo>
                    <a:pt x="2407" y="3109242"/>
                  </a:lnTo>
                  <a:lnTo>
                    <a:pt x="0" y="3081667"/>
                  </a:lnTo>
                  <a:lnTo>
                    <a:pt x="0" y="1165252"/>
                  </a:lnTo>
                  <a:lnTo>
                    <a:pt x="7620" y="1111205"/>
                  </a:lnTo>
                  <a:lnTo>
                    <a:pt x="28380" y="1058694"/>
                  </a:lnTo>
                  <a:lnTo>
                    <a:pt x="59129" y="1013560"/>
                  </a:lnTo>
                  <a:lnTo>
                    <a:pt x="96718" y="981644"/>
                  </a:lnTo>
                  <a:lnTo>
                    <a:pt x="1796853" y="0"/>
                  </a:lnTo>
                  <a:lnTo>
                    <a:pt x="2157703" y="0"/>
                  </a:lnTo>
                  <a:lnTo>
                    <a:pt x="18851" y="1234925"/>
                  </a:lnTo>
                  <a:lnTo>
                    <a:pt x="18851" y="3081667"/>
                  </a:lnTo>
                  <a:lnTo>
                    <a:pt x="25921" y="3123164"/>
                  </a:lnTo>
                  <a:lnTo>
                    <a:pt x="57067" y="3152249"/>
                  </a:lnTo>
                  <a:lnTo>
                    <a:pt x="69465" y="3152672"/>
                  </a:lnTo>
                  <a:lnTo>
                    <a:pt x="116804" y="3152672"/>
                  </a:lnTo>
                  <a:lnTo>
                    <a:pt x="104914" y="3159537"/>
                  </a:lnTo>
                  <a:lnTo>
                    <a:pt x="94477" y="3164916"/>
                  </a:lnTo>
                  <a:lnTo>
                    <a:pt x="84116" y="3168758"/>
                  </a:lnTo>
                  <a:lnTo>
                    <a:pt x="73909" y="3171064"/>
                  </a:lnTo>
                  <a:lnTo>
                    <a:pt x="63932" y="3171832"/>
                  </a:lnTo>
                  <a:close/>
                </a:path>
                <a:path w="3041015" h="3172460">
                  <a:moveTo>
                    <a:pt x="116804" y="3152672"/>
                  </a:moveTo>
                  <a:lnTo>
                    <a:pt x="69465" y="3152672"/>
                  </a:lnTo>
                  <a:lnTo>
                    <a:pt x="82784" y="3149560"/>
                  </a:lnTo>
                  <a:lnTo>
                    <a:pt x="96718" y="3143143"/>
                  </a:lnTo>
                  <a:lnTo>
                    <a:pt x="2935972" y="1503781"/>
                  </a:lnTo>
                  <a:lnTo>
                    <a:pt x="2969949" y="1474887"/>
                  </a:lnTo>
                  <a:lnTo>
                    <a:pt x="2997548" y="1433698"/>
                  </a:lnTo>
                  <a:lnTo>
                    <a:pt x="3016080" y="1385747"/>
                  </a:lnTo>
                  <a:lnTo>
                    <a:pt x="3022855" y="1336566"/>
                  </a:lnTo>
                  <a:lnTo>
                    <a:pt x="3022855" y="0"/>
                  </a:lnTo>
                  <a:lnTo>
                    <a:pt x="3040887" y="0"/>
                  </a:lnTo>
                  <a:lnTo>
                    <a:pt x="3040887" y="1336566"/>
                  </a:lnTo>
                  <a:lnTo>
                    <a:pt x="3033267" y="1390613"/>
                  </a:lnTo>
                  <a:lnTo>
                    <a:pt x="3012507" y="1443124"/>
                  </a:lnTo>
                  <a:lnTo>
                    <a:pt x="2981757" y="1488258"/>
                  </a:lnTo>
                  <a:lnTo>
                    <a:pt x="2944169" y="1520174"/>
                  </a:lnTo>
                  <a:lnTo>
                    <a:pt x="116804" y="3152672"/>
                  </a:lnTo>
                  <a:close/>
                </a:path>
              </a:pathLst>
            </a:custGeom>
            <a:solidFill>
              <a:srgbClr val="2A4A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29998" y="1020169"/>
              <a:ext cx="79505" cy="10666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3600" y="943119"/>
              <a:ext cx="79505" cy="106660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1301" y="863610"/>
              <a:ext cx="79505" cy="106660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937362" y="528360"/>
              <a:ext cx="1198880" cy="1565910"/>
            </a:xfrm>
            <a:custGeom>
              <a:avLst/>
              <a:gdLst/>
              <a:ahLst/>
              <a:cxnLst/>
              <a:rect l="l" t="t" r="r" b="b"/>
              <a:pathLst>
                <a:path w="1198880" h="1565910">
                  <a:moveTo>
                    <a:pt x="0" y="1565591"/>
                  </a:moveTo>
                  <a:lnTo>
                    <a:pt x="0" y="691810"/>
                  </a:lnTo>
                  <a:lnTo>
                    <a:pt x="1198322" y="0"/>
                  </a:lnTo>
                  <a:lnTo>
                    <a:pt x="1198322" y="873780"/>
                  </a:lnTo>
                  <a:lnTo>
                    <a:pt x="0" y="1565591"/>
                  </a:lnTo>
                  <a:close/>
                </a:path>
              </a:pathLst>
            </a:custGeom>
            <a:solidFill>
              <a:srgbClr val="F0AB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2257812" y="34092"/>
              <a:ext cx="734060" cy="1298575"/>
            </a:xfrm>
            <a:custGeom>
              <a:avLst/>
              <a:gdLst/>
              <a:ahLst/>
              <a:cxnLst/>
              <a:rect l="l" t="t" r="r" b="b"/>
              <a:pathLst>
                <a:path w="734060" h="1298575">
                  <a:moveTo>
                    <a:pt x="0" y="787713"/>
                  </a:moveTo>
                  <a:lnTo>
                    <a:pt x="0" y="423775"/>
                  </a:lnTo>
                  <a:lnTo>
                    <a:pt x="733583" y="0"/>
                  </a:lnTo>
                  <a:lnTo>
                    <a:pt x="733583" y="363938"/>
                  </a:lnTo>
                  <a:lnTo>
                    <a:pt x="0" y="787713"/>
                  </a:lnTo>
                  <a:close/>
                </a:path>
                <a:path w="734060" h="1298575">
                  <a:moveTo>
                    <a:pt x="0" y="1298375"/>
                  </a:moveTo>
                  <a:lnTo>
                    <a:pt x="0" y="901649"/>
                  </a:lnTo>
                  <a:lnTo>
                    <a:pt x="733583" y="477874"/>
                  </a:lnTo>
                  <a:lnTo>
                    <a:pt x="733583" y="874600"/>
                  </a:lnTo>
                  <a:lnTo>
                    <a:pt x="0" y="1298375"/>
                  </a:lnTo>
                  <a:close/>
                </a:path>
              </a:pathLst>
            </a:custGeom>
            <a:solidFill>
              <a:srgbClr val="94DD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928344" y="18528"/>
              <a:ext cx="2072639" cy="2707005"/>
            </a:xfrm>
            <a:custGeom>
              <a:avLst/>
              <a:gdLst/>
              <a:ahLst/>
              <a:cxnLst/>
              <a:rect l="l" t="t" r="r" b="b"/>
              <a:pathLst>
                <a:path w="2072639" h="2707005">
                  <a:moveTo>
                    <a:pt x="1217168" y="493445"/>
                  </a:moveTo>
                  <a:lnTo>
                    <a:pt x="1198321" y="504329"/>
                  </a:lnTo>
                  <a:lnTo>
                    <a:pt x="1198321" y="526237"/>
                  </a:lnTo>
                  <a:lnTo>
                    <a:pt x="1198321" y="1377886"/>
                  </a:lnTo>
                  <a:lnTo>
                    <a:pt x="18846" y="2059038"/>
                  </a:lnTo>
                  <a:lnTo>
                    <a:pt x="18846" y="1207389"/>
                  </a:lnTo>
                  <a:lnTo>
                    <a:pt x="1198321" y="526237"/>
                  </a:lnTo>
                  <a:lnTo>
                    <a:pt x="1198321" y="504329"/>
                  </a:lnTo>
                  <a:lnTo>
                    <a:pt x="4914" y="1193457"/>
                  </a:lnTo>
                  <a:lnTo>
                    <a:pt x="0" y="1195908"/>
                  </a:lnTo>
                  <a:lnTo>
                    <a:pt x="0" y="2091004"/>
                  </a:lnTo>
                  <a:lnTo>
                    <a:pt x="55422" y="2059038"/>
                  </a:lnTo>
                  <a:lnTo>
                    <a:pt x="1212253" y="1391818"/>
                  </a:lnTo>
                  <a:lnTo>
                    <a:pt x="1217168" y="1388541"/>
                  </a:lnTo>
                  <a:lnTo>
                    <a:pt x="1217168" y="526237"/>
                  </a:lnTo>
                  <a:lnTo>
                    <a:pt x="1217168" y="493445"/>
                  </a:lnTo>
                  <a:close/>
                </a:path>
                <a:path w="2072639" h="2707005">
                  <a:moveTo>
                    <a:pt x="1435201" y="1832800"/>
                  </a:moveTo>
                  <a:lnTo>
                    <a:pt x="9017" y="2656586"/>
                  </a:lnTo>
                  <a:lnTo>
                    <a:pt x="9017" y="2706586"/>
                  </a:lnTo>
                  <a:lnTo>
                    <a:pt x="1435201" y="1883625"/>
                  </a:lnTo>
                  <a:lnTo>
                    <a:pt x="1435201" y="1832800"/>
                  </a:lnTo>
                  <a:close/>
                </a:path>
                <a:path w="2072639" h="2707005">
                  <a:moveTo>
                    <a:pt x="1435201" y="1703298"/>
                  </a:moveTo>
                  <a:lnTo>
                    <a:pt x="9017" y="2527071"/>
                  </a:lnTo>
                  <a:lnTo>
                    <a:pt x="9017" y="2577071"/>
                  </a:lnTo>
                  <a:lnTo>
                    <a:pt x="1435201" y="1753298"/>
                  </a:lnTo>
                  <a:lnTo>
                    <a:pt x="1435201" y="1703298"/>
                  </a:lnTo>
                  <a:close/>
                </a:path>
                <a:path w="2072639" h="2707005">
                  <a:moveTo>
                    <a:pt x="1435201" y="1573784"/>
                  </a:moveTo>
                  <a:lnTo>
                    <a:pt x="9017" y="2397569"/>
                  </a:lnTo>
                  <a:lnTo>
                    <a:pt x="9017" y="2447569"/>
                  </a:lnTo>
                  <a:lnTo>
                    <a:pt x="1435201" y="1623783"/>
                  </a:lnTo>
                  <a:lnTo>
                    <a:pt x="1435201" y="1573784"/>
                  </a:lnTo>
                  <a:close/>
                </a:path>
                <a:path w="2072639" h="2707005">
                  <a:moveTo>
                    <a:pt x="1435201" y="1444269"/>
                  </a:moveTo>
                  <a:lnTo>
                    <a:pt x="9017" y="2267229"/>
                  </a:lnTo>
                  <a:lnTo>
                    <a:pt x="9017" y="2318054"/>
                  </a:lnTo>
                  <a:lnTo>
                    <a:pt x="1435201" y="1494269"/>
                  </a:lnTo>
                  <a:lnTo>
                    <a:pt x="1435201" y="1444269"/>
                  </a:lnTo>
                  <a:close/>
                </a:path>
                <a:path w="2072639" h="2707005">
                  <a:moveTo>
                    <a:pt x="2072055" y="477875"/>
                  </a:moveTo>
                  <a:lnTo>
                    <a:pt x="2053209" y="488746"/>
                  </a:lnTo>
                  <a:lnTo>
                    <a:pt x="2053209" y="509841"/>
                  </a:lnTo>
                  <a:lnTo>
                    <a:pt x="2053209" y="884428"/>
                  </a:lnTo>
                  <a:lnTo>
                    <a:pt x="1338478" y="1296733"/>
                  </a:lnTo>
                  <a:lnTo>
                    <a:pt x="1338478" y="922134"/>
                  </a:lnTo>
                  <a:lnTo>
                    <a:pt x="2053209" y="509841"/>
                  </a:lnTo>
                  <a:lnTo>
                    <a:pt x="2053209" y="488746"/>
                  </a:lnTo>
                  <a:lnTo>
                    <a:pt x="1324546" y="909027"/>
                  </a:lnTo>
                  <a:lnTo>
                    <a:pt x="1319631" y="911479"/>
                  </a:lnTo>
                  <a:lnTo>
                    <a:pt x="1319631" y="1329524"/>
                  </a:lnTo>
                  <a:lnTo>
                    <a:pt x="1376476" y="1296733"/>
                  </a:lnTo>
                  <a:lnTo>
                    <a:pt x="2067140" y="898372"/>
                  </a:lnTo>
                  <a:lnTo>
                    <a:pt x="2072055" y="895908"/>
                  </a:lnTo>
                  <a:lnTo>
                    <a:pt x="2072055" y="509841"/>
                  </a:lnTo>
                  <a:lnTo>
                    <a:pt x="2072055" y="477875"/>
                  </a:lnTo>
                  <a:close/>
                </a:path>
                <a:path w="2072639" h="2707005">
                  <a:moveTo>
                    <a:pt x="2072055" y="0"/>
                  </a:moveTo>
                  <a:lnTo>
                    <a:pt x="2053209" y="10871"/>
                  </a:lnTo>
                  <a:lnTo>
                    <a:pt x="2053209" y="32778"/>
                  </a:lnTo>
                  <a:lnTo>
                    <a:pt x="2053209" y="374586"/>
                  </a:lnTo>
                  <a:lnTo>
                    <a:pt x="1338478" y="786892"/>
                  </a:lnTo>
                  <a:lnTo>
                    <a:pt x="1338478" y="445084"/>
                  </a:lnTo>
                  <a:lnTo>
                    <a:pt x="2053209" y="32778"/>
                  </a:lnTo>
                  <a:lnTo>
                    <a:pt x="2053209" y="10871"/>
                  </a:lnTo>
                  <a:lnTo>
                    <a:pt x="1324546" y="431152"/>
                  </a:lnTo>
                  <a:lnTo>
                    <a:pt x="1319631" y="433603"/>
                  </a:lnTo>
                  <a:lnTo>
                    <a:pt x="1319631" y="818857"/>
                  </a:lnTo>
                  <a:lnTo>
                    <a:pt x="1375054" y="786892"/>
                  </a:lnTo>
                  <a:lnTo>
                    <a:pt x="2067140" y="387705"/>
                  </a:lnTo>
                  <a:lnTo>
                    <a:pt x="2072055" y="385241"/>
                  </a:lnTo>
                  <a:lnTo>
                    <a:pt x="2072055" y="32778"/>
                  </a:lnTo>
                  <a:lnTo>
                    <a:pt x="2072055" y="0"/>
                  </a:lnTo>
                  <a:close/>
                </a:path>
              </a:pathLst>
            </a:custGeom>
            <a:solidFill>
              <a:srgbClr val="2A4A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7" name="object 2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4276727" y="391401"/>
            <a:ext cx="2981324" cy="146684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170367" y="52373"/>
            <a:ext cx="5978525" cy="1473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5700"/>
              </a:lnSpc>
              <a:spcBef>
                <a:spcPts val="100"/>
              </a:spcBef>
              <a:tabLst>
                <a:tab pos="3322320" algn="l"/>
                <a:tab pos="4467225" algn="l"/>
              </a:tabLst>
            </a:pPr>
            <a:r>
              <a:rPr sz="3500" spc="360" dirty="0">
                <a:latin typeface="Arial"/>
                <a:cs typeface="Arial"/>
              </a:rPr>
              <a:t>ОСНОВНЫЕ	</a:t>
            </a:r>
            <a:r>
              <a:rPr sz="3500" spc="355" dirty="0">
                <a:latin typeface="Arial"/>
                <a:cs typeface="Arial"/>
              </a:rPr>
              <a:t>УСЛУГИ, </a:t>
            </a:r>
            <a:r>
              <a:rPr sz="3500" spc="360" dirty="0">
                <a:latin typeface="Arial"/>
                <a:cs typeface="Arial"/>
              </a:rPr>
              <a:t> </a:t>
            </a:r>
            <a:r>
              <a:rPr sz="3500" spc="415" dirty="0">
                <a:latin typeface="Arial"/>
                <a:cs typeface="Arial"/>
              </a:rPr>
              <a:t>ОКАЗЫВАЕМЫ</a:t>
            </a:r>
            <a:r>
              <a:rPr sz="3500" dirty="0">
                <a:latin typeface="Arial"/>
                <a:cs typeface="Arial"/>
              </a:rPr>
              <a:t>Е	</a:t>
            </a:r>
            <a:r>
              <a:rPr sz="3500" spc="415" dirty="0">
                <a:latin typeface="Arial"/>
                <a:cs typeface="Arial"/>
              </a:rPr>
              <a:t>ЦПП*</a:t>
            </a:r>
            <a:r>
              <a:rPr sz="3500" dirty="0">
                <a:latin typeface="Arial"/>
                <a:cs typeface="Arial"/>
              </a:rPr>
              <a:t>:</a:t>
            </a:r>
            <a:endParaRPr sz="35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64013" y="2731174"/>
            <a:ext cx="85725" cy="8572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64013" y="4483774"/>
            <a:ext cx="85725" cy="8572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8286163" y="4229768"/>
            <a:ext cx="9566910" cy="4845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r>
              <a:rPr lang="ru-RU" sz="2500" spc="80" dirty="0">
                <a:solidFill>
                  <a:srgbClr val="3C383B"/>
                </a:solidFill>
                <a:latin typeface="Lucida Sans Unicode"/>
                <a:cs typeface="Lucida Sans Unicode"/>
              </a:rPr>
              <a:t>Содействие </a:t>
            </a:r>
            <a:r>
              <a:rPr lang="ru-RU"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 </a:t>
            </a:r>
            <a:r>
              <a:rPr lang="ru-RU" sz="2500" dirty="0">
                <a:solidFill>
                  <a:srgbClr val="3C383B"/>
                </a:solidFill>
                <a:latin typeface="Lucida Sans Unicode"/>
                <a:cs typeface="Lucida Sans Unicode"/>
              </a:rPr>
              <a:t>популяризации </a:t>
            </a:r>
            <a:r>
              <a:rPr lang="ru-RU" sz="2500" spc="-25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продукции </a:t>
            </a:r>
            <a:r>
              <a:rPr lang="ru-RU" sz="2500" spc="40" dirty="0">
                <a:solidFill>
                  <a:srgbClr val="3C383B"/>
                </a:solidFill>
                <a:latin typeface="Lucida Sans Unicode"/>
                <a:cs typeface="Lucida Sans Unicode"/>
              </a:rPr>
              <a:t>(товаров, </a:t>
            </a:r>
            <a:r>
              <a:rPr lang="ru-RU" sz="25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услуг) </a:t>
            </a:r>
            <a:r>
              <a:rPr lang="ru-RU" sz="25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субъектов </a:t>
            </a:r>
            <a:r>
              <a:rPr lang="ru-RU" sz="2500" spc="90" dirty="0">
                <a:solidFill>
                  <a:srgbClr val="3C383B"/>
                </a:solidFill>
                <a:latin typeface="Lucida Sans Unicode"/>
                <a:cs typeface="Lucida Sans Unicode"/>
              </a:rPr>
              <a:t>МСП </a:t>
            </a:r>
            <a:r>
              <a:rPr lang="ru-RU"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 </a:t>
            </a:r>
            <a:r>
              <a:rPr lang="ru-RU"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физических </a:t>
            </a:r>
            <a:r>
              <a:rPr lang="ru-RU" sz="25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лиц </a:t>
            </a:r>
            <a:r>
              <a:rPr lang="ru-RU" sz="2500" dirty="0">
                <a:solidFill>
                  <a:srgbClr val="3C383B"/>
                </a:solidFill>
                <a:latin typeface="Lucida Sans Unicode"/>
                <a:cs typeface="Lucida Sans Unicode"/>
              </a:rPr>
              <a:t>– </a:t>
            </a:r>
            <a:r>
              <a:rPr lang="ru-RU"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плательщиков </a:t>
            </a:r>
            <a:r>
              <a:rPr lang="ru-RU" sz="2500" spc="-10" dirty="0">
                <a:solidFill>
                  <a:srgbClr val="3C383B"/>
                </a:solidFill>
                <a:latin typeface="Lucida Sans Unicode"/>
                <a:cs typeface="Lucida Sans Unicode"/>
              </a:rPr>
              <a:t>«Налога </a:t>
            </a:r>
            <a:r>
              <a:rPr lang="ru-RU"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125" dirty="0">
                <a:solidFill>
                  <a:srgbClr val="3C383B"/>
                </a:solidFill>
                <a:latin typeface="Lucida Sans Unicode"/>
                <a:cs typeface="Lucida Sans Unicode"/>
              </a:rPr>
              <a:t>на </a:t>
            </a:r>
            <a:r>
              <a:rPr lang="ru-RU" sz="25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профессиональный </a:t>
            </a:r>
            <a:r>
              <a:rPr lang="ru-RU" sz="2500" spc="-70" dirty="0">
                <a:solidFill>
                  <a:srgbClr val="3C383B"/>
                </a:solidFill>
                <a:latin typeface="Lucida Sans Unicode"/>
                <a:cs typeface="Lucida Sans Unicode"/>
              </a:rPr>
              <a:t>доход»</a:t>
            </a:r>
            <a:r>
              <a:rPr sz="2500" spc="-7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105" dirty="0">
                <a:solidFill>
                  <a:srgbClr val="3C383B"/>
                </a:solidFill>
                <a:latin typeface="Lucida Sans Unicode"/>
                <a:cs typeface="Lucida Sans Unicode"/>
              </a:rPr>
              <a:t>(разработка </a:t>
            </a:r>
            <a:r>
              <a:rPr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 </a:t>
            </a:r>
            <a:r>
              <a:rPr sz="25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внедрение </a:t>
            </a:r>
            <a:r>
              <a:rPr sz="2500" spc="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20" dirty="0">
                <a:solidFill>
                  <a:srgbClr val="3C383B"/>
                </a:solidFill>
                <a:latin typeface="Lucida Sans Unicode"/>
                <a:cs typeface="Lucida Sans Unicode"/>
              </a:rPr>
              <a:t>интернет-сайта, </a:t>
            </a:r>
            <a:r>
              <a:rPr sz="2500" spc="105" dirty="0">
                <a:solidFill>
                  <a:srgbClr val="3C383B"/>
                </a:solidFill>
                <a:latin typeface="Lucida Sans Unicode"/>
                <a:cs typeface="Lucida Sans Unicode"/>
              </a:rPr>
              <a:t>создание </a:t>
            </a:r>
            <a:r>
              <a:rPr sz="25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видео- </a:t>
            </a:r>
            <a:r>
              <a:rPr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 </a:t>
            </a:r>
            <a:r>
              <a:rPr sz="25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фото-контента, </a:t>
            </a:r>
            <a:r>
              <a:rPr sz="2500" spc="-20" dirty="0">
                <a:solidFill>
                  <a:srgbClr val="3C383B"/>
                </a:solidFill>
                <a:latin typeface="Lucida Sans Unicode"/>
                <a:cs typeface="Lucida Sans Unicode"/>
              </a:rPr>
              <a:t>услуги </a:t>
            </a:r>
            <a:r>
              <a:rPr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по</a:t>
            </a:r>
            <a:r>
              <a:rPr sz="2500" spc="-1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продвижению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социальных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сетях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3C383B"/>
                </a:solidFill>
                <a:latin typeface="Lucida Sans Unicode"/>
                <a:cs typeface="Lucida Sans Unicode"/>
              </a:rPr>
              <a:t>др.);</a:t>
            </a:r>
            <a:endParaRPr sz="25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2200" dirty="0">
              <a:latin typeface="Lucida Sans Unicode"/>
              <a:cs typeface="Lucida Sans Unicode"/>
            </a:endParaRPr>
          </a:p>
          <a:p>
            <a:pPr marL="12700" marR="8255" algn="just">
              <a:lnSpc>
                <a:spcPct val="114999"/>
              </a:lnSpc>
              <a:spcBef>
                <a:spcPts val="5"/>
              </a:spcBef>
            </a:pPr>
            <a:r>
              <a:rPr sz="2500" spc="80" dirty="0">
                <a:solidFill>
                  <a:srgbClr val="3C383B"/>
                </a:solidFill>
                <a:latin typeface="Lucida Sans Unicode"/>
                <a:cs typeface="Lucida Sans Unicode"/>
              </a:rPr>
              <a:t>Содействие</a:t>
            </a:r>
            <a:r>
              <a:rPr sz="2500" spc="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25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размещении</a:t>
            </a:r>
            <a:r>
              <a:rPr sz="2500" spc="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125" dirty="0">
                <a:solidFill>
                  <a:srgbClr val="3C383B"/>
                </a:solidFill>
                <a:latin typeface="Lucida Sans Unicode"/>
                <a:cs typeface="Lucida Sans Unicode"/>
              </a:rPr>
              <a:t>на</a:t>
            </a:r>
            <a:r>
              <a:rPr sz="2500" spc="13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30" dirty="0">
                <a:solidFill>
                  <a:srgbClr val="3C383B"/>
                </a:solidFill>
                <a:latin typeface="Lucida Sans Unicode"/>
                <a:cs typeface="Lucida Sans Unicode"/>
              </a:rPr>
              <a:t>электронных</a:t>
            </a:r>
            <a:r>
              <a:rPr sz="2500" spc="-2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торговых </a:t>
            </a:r>
            <a:r>
              <a:rPr sz="25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площадках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(Wildberries,</a:t>
            </a:r>
            <a:r>
              <a:rPr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45" dirty="0">
                <a:solidFill>
                  <a:srgbClr val="3C383B"/>
                </a:solidFill>
                <a:latin typeface="Lucida Sans Unicode"/>
                <a:cs typeface="Lucida Sans Unicode"/>
              </a:rPr>
              <a:t>ЯндексМаркет,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25" dirty="0">
                <a:solidFill>
                  <a:srgbClr val="3C383B"/>
                </a:solidFill>
                <a:latin typeface="Lucida Sans Unicode"/>
                <a:cs typeface="Lucida Sans Unicode"/>
              </a:rPr>
              <a:t>Ozon</a:t>
            </a:r>
            <a:r>
              <a:rPr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т.д.);</a:t>
            </a:r>
            <a:endParaRPr sz="25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2200" dirty="0">
              <a:latin typeface="Lucida Sans Unicode"/>
              <a:cs typeface="Lucida Sans Unicode"/>
            </a:endParaRPr>
          </a:p>
          <a:p>
            <a:pPr marL="12700" marR="789940">
              <a:lnSpc>
                <a:spcPct val="114999"/>
              </a:lnSpc>
            </a:pPr>
            <a:r>
              <a:rPr sz="25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Реализация</a:t>
            </a:r>
            <a:r>
              <a:rPr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30" dirty="0">
                <a:solidFill>
                  <a:srgbClr val="3C383B"/>
                </a:solidFill>
                <a:latin typeface="Lucida Sans Unicode"/>
                <a:cs typeface="Lucida Sans Unicode"/>
              </a:rPr>
              <a:t>образовательных</a:t>
            </a:r>
            <a:r>
              <a:rPr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программ</a:t>
            </a:r>
            <a:r>
              <a:rPr sz="25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обучающих </a:t>
            </a:r>
            <a:r>
              <a:rPr sz="2500" spc="-7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мероприятий.</a:t>
            </a:r>
            <a:endParaRPr sz="2500" dirty="0">
              <a:latin typeface="Lucida Sans Unicode"/>
              <a:cs typeface="Lucida Sans Unicode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64013" y="7112674"/>
            <a:ext cx="85725" cy="8572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64013" y="8427124"/>
            <a:ext cx="85725" cy="85724"/>
          </a:xfrm>
          <a:prstGeom prst="rect">
            <a:avLst/>
          </a:prstGeom>
        </p:spPr>
      </p:pic>
      <p:grpSp>
        <p:nvGrpSpPr>
          <p:cNvPr id="11" name="object 11"/>
          <p:cNvGrpSpPr/>
          <p:nvPr/>
        </p:nvGrpSpPr>
        <p:grpSpPr>
          <a:xfrm>
            <a:off x="1313137" y="1684366"/>
            <a:ext cx="6055995" cy="6648450"/>
            <a:chOff x="1313137" y="1684366"/>
            <a:chExt cx="6055995" cy="6648450"/>
          </a:xfrm>
        </p:grpSpPr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13137" y="1684366"/>
              <a:ext cx="3869916" cy="5118099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2534652" y="2622295"/>
              <a:ext cx="3555365" cy="2346325"/>
            </a:xfrm>
            <a:custGeom>
              <a:avLst/>
              <a:gdLst/>
              <a:ahLst/>
              <a:cxnLst/>
              <a:rect l="l" t="t" r="r" b="b"/>
              <a:pathLst>
                <a:path w="3555365" h="2346325">
                  <a:moveTo>
                    <a:pt x="0" y="2346022"/>
                  </a:moveTo>
                  <a:lnTo>
                    <a:pt x="0" y="2135442"/>
                  </a:lnTo>
                  <a:lnTo>
                    <a:pt x="61346" y="2099664"/>
                  </a:lnTo>
                  <a:lnTo>
                    <a:pt x="61346" y="2017886"/>
                  </a:lnTo>
                  <a:lnTo>
                    <a:pt x="3555006" y="0"/>
                  </a:lnTo>
                  <a:lnTo>
                    <a:pt x="3555006" y="522360"/>
                  </a:lnTo>
                  <a:lnTo>
                    <a:pt x="1309739" y="1818550"/>
                  </a:lnTo>
                  <a:lnTo>
                    <a:pt x="1116498" y="1700994"/>
                  </a:lnTo>
                  <a:lnTo>
                    <a:pt x="0" y="2346022"/>
                  </a:lnTo>
                  <a:close/>
                </a:path>
              </a:pathLst>
            </a:custGeom>
            <a:solidFill>
              <a:srgbClr val="FEFE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84354" y="2475094"/>
              <a:ext cx="3869916" cy="5118099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649408" y="3361520"/>
              <a:ext cx="3555365" cy="2346325"/>
            </a:xfrm>
            <a:custGeom>
              <a:avLst/>
              <a:gdLst/>
              <a:ahLst/>
              <a:cxnLst/>
              <a:rect l="l" t="t" r="r" b="b"/>
              <a:pathLst>
                <a:path w="3555365" h="2346325">
                  <a:moveTo>
                    <a:pt x="0" y="2346022"/>
                  </a:moveTo>
                  <a:lnTo>
                    <a:pt x="0" y="2135442"/>
                  </a:lnTo>
                  <a:lnTo>
                    <a:pt x="61346" y="2099664"/>
                  </a:lnTo>
                  <a:lnTo>
                    <a:pt x="61346" y="2017886"/>
                  </a:lnTo>
                  <a:lnTo>
                    <a:pt x="3555006" y="0"/>
                  </a:lnTo>
                  <a:lnTo>
                    <a:pt x="3555006" y="522360"/>
                  </a:lnTo>
                  <a:lnTo>
                    <a:pt x="1309739" y="1818550"/>
                  </a:lnTo>
                  <a:lnTo>
                    <a:pt x="1116498" y="1700994"/>
                  </a:lnTo>
                  <a:lnTo>
                    <a:pt x="0" y="2346022"/>
                  </a:lnTo>
                  <a:close/>
                </a:path>
              </a:pathLst>
            </a:custGeom>
            <a:solidFill>
              <a:srgbClr val="FEFE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499110" y="3214319"/>
              <a:ext cx="3869916" cy="5118099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8283908" y="9410701"/>
            <a:ext cx="956691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85" dirty="0">
                <a:solidFill>
                  <a:srgbClr val="3C383B"/>
                </a:solidFill>
                <a:latin typeface="Trebuchet MS"/>
                <a:cs typeface="Trebuchet MS"/>
              </a:rPr>
              <a:t>*</a:t>
            </a:r>
            <a:r>
              <a:rPr lang="ru-RU" sz="1600" b="1" spc="85" dirty="0">
                <a:solidFill>
                  <a:srgbClr val="3C383B"/>
                </a:solidFill>
                <a:latin typeface="Trebuchet MS"/>
                <a:cs typeface="Trebuchet MS"/>
              </a:rPr>
              <a:t>Информация о начале подачи заявок размещается на ресурсах центра «Мой бизнес»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10B9CBE-A9BB-C08E-1136-19222A3F5748}"/>
              </a:ext>
            </a:extLst>
          </p:cNvPr>
          <p:cNvSpPr txBox="1"/>
          <p:nvPr/>
        </p:nvSpPr>
        <p:spPr>
          <a:xfrm>
            <a:off x="8283908" y="2476109"/>
            <a:ext cx="9144000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500" spc="80" dirty="0">
                <a:solidFill>
                  <a:srgbClr val="3C383B"/>
                </a:solidFill>
                <a:latin typeface="Lucida Sans Unicode"/>
                <a:cs typeface="Lucida Sans Unicode"/>
              </a:rPr>
              <a:t>Консультационные услуги ( в т.ч. по вопросам финансового планирования и правого обеспечения деятельности)  </a:t>
            </a:r>
            <a:endParaRPr lang="ru-RU" sz="25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7715" y="357350"/>
            <a:ext cx="7159625" cy="3422015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 marR="5080">
              <a:lnSpc>
                <a:spcPts val="6670"/>
              </a:lnSpc>
              <a:spcBef>
                <a:spcPts val="265"/>
              </a:spcBef>
            </a:pPr>
            <a:r>
              <a:rPr sz="5600" spc="300" dirty="0">
                <a:latin typeface="Trebuchet MS"/>
                <a:cs typeface="Trebuchet MS"/>
              </a:rPr>
              <a:t>Поддержка </a:t>
            </a:r>
            <a:r>
              <a:rPr sz="5600" spc="305" dirty="0">
                <a:latin typeface="Trebuchet MS"/>
                <a:cs typeface="Trebuchet MS"/>
              </a:rPr>
              <a:t> </a:t>
            </a:r>
            <a:r>
              <a:rPr sz="5600" spc="275" dirty="0">
                <a:latin typeface="Trebuchet MS"/>
                <a:cs typeface="Trebuchet MS"/>
              </a:rPr>
              <a:t>начинающих </a:t>
            </a:r>
            <a:r>
              <a:rPr sz="5600" spc="120" dirty="0">
                <a:latin typeface="Trebuchet MS"/>
                <a:cs typeface="Trebuchet MS"/>
              </a:rPr>
              <a:t>и </a:t>
            </a:r>
            <a:r>
              <a:rPr sz="5600" spc="125" dirty="0">
                <a:latin typeface="Trebuchet MS"/>
                <a:cs typeface="Trebuchet MS"/>
              </a:rPr>
              <a:t> </a:t>
            </a:r>
            <a:r>
              <a:rPr sz="5600" spc="195" dirty="0">
                <a:latin typeface="Trebuchet MS"/>
                <a:cs typeface="Trebuchet MS"/>
              </a:rPr>
              <a:t>действующих </a:t>
            </a:r>
            <a:r>
              <a:rPr sz="5600" spc="200" dirty="0">
                <a:latin typeface="Trebuchet MS"/>
                <a:cs typeface="Trebuchet MS"/>
              </a:rPr>
              <a:t> предпринимателей</a:t>
            </a:r>
            <a:endParaRPr sz="5600" dirty="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sz="half" idx="2"/>
          </p:nvPr>
        </p:nvSpPr>
        <p:spPr>
          <a:xfrm>
            <a:off x="777715" y="4139067"/>
            <a:ext cx="7131684" cy="33182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85" dirty="0"/>
              <a:t>Консультационная</a:t>
            </a:r>
            <a:r>
              <a:rPr spc="-95" dirty="0"/>
              <a:t> </a:t>
            </a:r>
            <a:r>
              <a:rPr spc="155" dirty="0"/>
              <a:t>поддержка</a:t>
            </a:r>
          </a:p>
          <a:p>
            <a:pPr marL="12700">
              <a:lnSpc>
                <a:spcPct val="100000"/>
              </a:lnSpc>
              <a:spcBef>
                <a:spcPts val="2250"/>
              </a:spcBef>
            </a:pPr>
            <a:r>
              <a:rPr sz="2400" spc="-65" dirty="0"/>
              <a:t>400</a:t>
            </a:r>
            <a:r>
              <a:rPr sz="2400" spc="-100" dirty="0"/>
              <a:t> </a:t>
            </a:r>
            <a:r>
              <a:rPr sz="2400" spc="55" dirty="0"/>
              <a:t>получателей</a:t>
            </a:r>
            <a:endParaRPr sz="2400" dirty="0"/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550" dirty="0"/>
          </a:p>
          <a:p>
            <a:pPr marL="12700" marR="5080">
              <a:lnSpc>
                <a:spcPct val="116100"/>
              </a:lnSpc>
            </a:pPr>
            <a:r>
              <a:rPr spc="105" dirty="0"/>
              <a:t>Предоставление</a:t>
            </a:r>
            <a:r>
              <a:rPr spc="-70" dirty="0"/>
              <a:t> </a:t>
            </a:r>
            <a:r>
              <a:rPr spc="140" dirty="0"/>
              <a:t>доступа</a:t>
            </a:r>
            <a:r>
              <a:rPr spc="-70" dirty="0"/>
              <a:t> </a:t>
            </a:r>
            <a:r>
              <a:rPr spc="20" dirty="0"/>
              <a:t>к</a:t>
            </a:r>
            <a:r>
              <a:rPr spc="-70" dirty="0"/>
              <a:t> </a:t>
            </a:r>
            <a:r>
              <a:rPr spc="85" dirty="0"/>
              <a:t>платформе </a:t>
            </a:r>
            <a:r>
              <a:rPr spc="-830" dirty="0"/>
              <a:t> </a:t>
            </a:r>
            <a:r>
              <a:rPr spc="95" dirty="0"/>
              <a:t>знаний</a:t>
            </a:r>
            <a:r>
              <a:rPr spc="-70" dirty="0"/>
              <a:t> </a:t>
            </a:r>
            <a:r>
              <a:rPr spc="60" dirty="0"/>
              <a:t>и</a:t>
            </a:r>
            <a:r>
              <a:rPr spc="-65" dirty="0"/>
              <a:t> </a:t>
            </a:r>
            <a:r>
              <a:rPr spc="145" dirty="0"/>
              <a:t>сервисов</a:t>
            </a:r>
            <a:r>
              <a:rPr spc="-65" dirty="0"/>
              <a:t> </a:t>
            </a:r>
            <a:r>
              <a:rPr spc="-30" dirty="0"/>
              <a:t>для</a:t>
            </a:r>
            <a:r>
              <a:rPr spc="-65" dirty="0"/>
              <a:t> </a:t>
            </a:r>
            <a:r>
              <a:rPr spc="155" dirty="0"/>
              <a:t>бизнеса</a:t>
            </a:r>
          </a:p>
          <a:p>
            <a:pPr marL="12700">
              <a:lnSpc>
                <a:spcPct val="100000"/>
              </a:lnSpc>
              <a:spcBef>
                <a:spcPts val="2255"/>
              </a:spcBef>
            </a:pPr>
            <a:r>
              <a:rPr lang="ru-RU" sz="2400" spc="-65" dirty="0"/>
              <a:t>20</a:t>
            </a:r>
            <a:r>
              <a:rPr sz="2400" spc="-65" dirty="0"/>
              <a:t>0</a:t>
            </a:r>
            <a:r>
              <a:rPr sz="2400" spc="-100" dirty="0"/>
              <a:t> </a:t>
            </a:r>
            <a:r>
              <a:rPr sz="2400" spc="55" dirty="0" err="1"/>
              <a:t>получателей</a:t>
            </a:r>
            <a:endParaRPr sz="2400" dirty="0"/>
          </a:p>
        </p:txBody>
      </p:sp>
      <p:sp>
        <p:nvSpPr>
          <p:cNvPr id="4" name="object 4"/>
          <p:cNvSpPr txBox="1"/>
          <p:nvPr/>
        </p:nvSpPr>
        <p:spPr>
          <a:xfrm>
            <a:off x="9372600" y="4139067"/>
            <a:ext cx="8493760" cy="47666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ru-RU" sz="2800" b="1" spc="80" dirty="0">
                <a:solidFill>
                  <a:srgbClr val="3C383B"/>
                </a:solidFill>
                <a:latin typeface="Trebuchet MS"/>
                <a:cs typeface="Trebuchet MS"/>
              </a:rPr>
              <a:t>Разработка фирменного стиля</a:t>
            </a:r>
          </a:p>
          <a:p>
            <a:pPr marL="12700">
              <a:spcBef>
                <a:spcPts val="2265"/>
              </a:spcBef>
            </a:pPr>
            <a:r>
              <a:rPr lang="ru-RU" sz="2400" b="1" spc="-60" dirty="0">
                <a:solidFill>
                  <a:srgbClr val="3C383B"/>
                </a:solidFill>
                <a:latin typeface="Trebuchet MS"/>
                <a:cs typeface="Trebuchet MS"/>
              </a:rPr>
              <a:t>14 получателей</a:t>
            </a:r>
          </a:p>
          <a:p>
            <a:pPr marL="12700">
              <a:lnSpc>
                <a:spcPct val="100000"/>
              </a:lnSpc>
            </a:pPr>
            <a:endParaRPr lang="ru-RU" sz="2800" b="1" spc="7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lang="ru-RU" sz="2800" b="1" spc="70" dirty="0">
                <a:solidFill>
                  <a:srgbClr val="3C383B"/>
                </a:solidFill>
                <a:latin typeface="Trebuchet MS"/>
                <a:cs typeface="Trebuchet MS"/>
              </a:rPr>
              <a:t>Подготовка</a:t>
            </a:r>
            <a:r>
              <a:rPr lang="ru-RU"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95" dirty="0">
                <a:solidFill>
                  <a:srgbClr val="3C383B"/>
                </a:solidFill>
                <a:latin typeface="Trebuchet MS"/>
                <a:cs typeface="Trebuchet MS"/>
              </a:rPr>
              <a:t>презентационного</a:t>
            </a:r>
            <a:r>
              <a:rPr lang="ru-RU" sz="2800" b="1" spc="-55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45" dirty="0">
                <a:solidFill>
                  <a:srgbClr val="3C383B"/>
                </a:solidFill>
                <a:latin typeface="Trebuchet MS"/>
                <a:cs typeface="Trebuchet MS"/>
              </a:rPr>
              <a:t>материала</a:t>
            </a:r>
            <a:endParaRPr lang="ru-RU" sz="2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255"/>
              </a:spcBef>
            </a:pPr>
            <a:r>
              <a:rPr lang="ru-RU" sz="2400" b="1" spc="-65" dirty="0">
                <a:solidFill>
                  <a:srgbClr val="3C383B"/>
                </a:solidFill>
                <a:latin typeface="Trebuchet MS"/>
                <a:cs typeface="Trebuchet MS"/>
              </a:rPr>
              <a:t>10</a:t>
            </a:r>
            <a:r>
              <a:rPr lang="ru-RU" sz="2400" b="1" spc="-10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400" dirty="0">
              <a:latin typeface="Trebuchet MS"/>
              <a:cs typeface="Trebuchet MS"/>
            </a:endParaRP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endParaRPr lang="ru-RU" sz="2800" b="1" spc="8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90" dirty="0">
                <a:solidFill>
                  <a:srgbClr val="3C383B"/>
                </a:solidFill>
                <a:latin typeface="Trebuchet MS"/>
                <a:cs typeface="Trebuchet MS"/>
              </a:rPr>
              <a:t>Производство</a:t>
            </a:r>
            <a:r>
              <a:rPr lang="ru-RU" sz="2800" b="1" spc="-125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80" dirty="0" err="1">
                <a:solidFill>
                  <a:srgbClr val="3C383B"/>
                </a:solidFill>
                <a:latin typeface="Trebuchet MS"/>
                <a:cs typeface="Trebuchet MS"/>
              </a:rPr>
              <a:t>видеоконтента</a:t>
            </a:r>
            <a:endParaRPr lang="ru-RU" sz="2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250"/>
              </a:spcBef>
            </a:pPr>
            <a:r>
              <a:rPr lang="ru-RU" sz="2400" b="1" spc="-100" dirty="0">
                <a:solidFill>
                  <a:srgbClr val="3C383B"/>
                </a:solidFill>
                <a:latin typeface="Trebuchet MS"/>
                <a:cs typeface="Trebuchet MS"/>
              </a:rPr>
              <a:t>10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400" dirty="0">
              <a:latin typeface="Trebuchet MS"/>
              <a:cs typeface="Trebuchet MS"/>
            </a:endParaRP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endParaRPr lang="ru-RU" sz="2800" b="1" spc="80" dirty="0">
              <a:solidFill>
                <a:srgbClr val="3C383B"/>
              </a:solidFill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84154" y="7852363"/>
            <a:ext cx="7134859" cy="16681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100"/>
              </a:lnSpc>
              <a:spcBef>
                <a:spcPts val="100"/>
              </a:spcBef>
            </a:pPr>
            <a:r>
              <a:rPr sz="2800" b="1" spc="110" dirty="0">
                <a:solidFill>
                  <a:srgbClr val="3C383B"/>
                </a:solidFill>
                <a:latin typeface="Trebuchet MS"/>
                <a:cs typeface="Trebuchet MS"/>
              </a:rPr>
              <a:t>Размещение</a:t>
            </a:r>
            <a:r>
              <a:rPr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sz="2800" b="1" spc="215" dirty="0">
                <a:solidFill>
                  <a:srgbClr val="3C383B"/>
                </a:solidFill>
                <a:latin typeface="Trebuchet MS"/>
                <a:cs typeface="Trebuchet MS"/>
              </a:rPr>
              <a:t>на</a:t>
            </a:r>
            <a:r>
              <a:rPr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sz="2800" b="1" spc="-45" dirty="0">
                <a:solidFill>
                  <a:srgbClr val="3C383B"/>
                </a:solidFill>
                <a:latin typeface="Trebuchet MS"/>
                <a:cs typeface="Trebuchet MS"/>
              </a:rPr>
              <a:t>ЭТП</a:t>
            </a:r>
            <a:r>
              <a:rPr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sz="2800" b="1" spc="-35" dirty="0">
                <a:solidFill>
                  <a:srgbClr val="3C383B"/>
                </a:solidFill>
                <a:latin typeface="Trebuchet MS"/>
                <a:cs typeface="Trebuchet MS"/>
              </a:rPr>
              <a:t>(Wildberries,</a:t>
            </a:r>
            <a:r>
              <a:rPr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sz="2800" b="1" spc="120" dirty="0">
                <a:solidFill>
                  <a:srgbClr val="3C383B"/>
                </a:solidFill>
                <a:latin typeface="Trebuchet MS"/>
                <a:cs typeface="Trebuchet MS"/>
              </a:rPr>
              <a:t>OZON, </a:t>
            </a:r>
            <a:r>
              <a:rPr sz="2800" b="1" spc="-83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sz="2800" b="1" spc="-25" dirty="0">
                <a:solidFill>
                  <a:srgbClr val="3C383B"/>
                </a:solidFill>
                <a:latin typeface="Trebuchet MS"/>
                <a:cs typeface="Trebuchet MS"/>
              </a:rPr>
              <a:t>ALIEXPRESS,</a:t>
            </a:r>
            <a:r>
              <a:rPr sz="2800" b="1" spc="-7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sz="2800" b="1" spc="85" dirty="0">
                <a:solidFill>
                  <a:srgbClr val="3C383B"/>
                </a:solidFill>
                <a:latin typeface="Trebuchet MS"/>
                <a:cs typeface="Trebuchet MS"/>
              </a:rPr>
              <a:t>Яндекс.Маркет)</a:t>
            </a:r>
            <a:endParaRPr sz="2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250"/>
              </a:spcBef>
            </a:pPr>
            <a:r>
              <a:rPr sz="2400" b="1" spc="-65" dirty="0">
                <a:solidFill>
                  <a:srgbClr val="3C383B"/>
                </a:solidFill>
                <a:latin typeface="Trebuchet MS"/>
                <a:cs typeface="Trebuchet MS"/>
              </a:rPr>
              <a:t>2</a:t>
            </a:r>
            <a:r>
              <a:rPr lang="ru-RU" sz="2400" b="1" spc="-65" dirty="0">
                <a:solidFill>
                  <a:srgbClr val="3C383B"/>
                </a:solidFill>
                <a:latin typeface="Trebuchet MS"/>
                <a:cs typeface="Trebuchet MS"/>
              </a:rPr>
              <a:t>6</a:t>
            </a:r>
            <a:r>
              <a:rPr sz="2400" b="1" spc="-10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sz="24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81872" y="296707"/>
            <a:ext cx="7414895" cy="3538220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>
              <a:lnSpc>
                <a:spcPts val="6900"/>
              </a:lnSpc>
              <a:spcBef>
                <a:spcPts val="259"/>
              </a:spcBef>
            </a:pPr>
            <a:r>
              <a:rPr sz="5800" spc="310" dirty="0">
                <a:latin typeface="Trebuchet MS"/>
                <a:cs typeface="Trebuchet MS"/>
              </a:rPr>
              <a:t>Поддержка </a:t>
            </a:r>
            <a:r>
              <a:rPr sz="5800" spc="315" dirty="0">
                <a:latin typeface="Trebuchet MS"/>
                <a:cs typeface="Trebuchet MS"/>
              </a:rPr>
              <a:t> </a:t>
            </a:r>
            <a:r>
              <a:rPr sz="5800" spc="285" dirty="0">
                <a:latin typeface="Trebuchet MS"/>
                <a:cs typeface="Trebuchet MS"/>
              </a:rPr>
              <a:t>начинающих </a:t>
            </a:r>
            <a:r>
              <a:rPr sz="5800" spc="120" dirty="0">
                <a:latin typeface="Trebuchet MS"/>
                <a:cs typeface="Trebuchet MS"/>
              </a:rPr>
              <a:t>и </a:t>
            </a:r>
            <a:r>
              <a:rPr sz="5800" spc="125" dirty="0">
                <a:latin typeface="Trebuchet MS"/>
                <a:cs typeface="Trebuchet MS"/>
              </a:rPr>
              <a:t> </a:t>
            </a:r>
            <a:r>
              <a:rPr sz="5800" spc="204" dirty="0">
                <a:latin typeface="Trebuchet MS"/>
                <a:cs typeface="Trebuchet MS"/>
              </a:rPr>
              <a:t>действующих </a:t>
            </a:r>
            <a:r>
              <a:rPr sz="5800" spc="210" dirty="0">
                <a:latin typeface="Trebuchet MS"/>
                <a:cs typeface="Trebuchet MS"/>
              </a:rPr>
              <a:t> </a:t>
            </a:r>
            <a:r>
              <a:rPr sz="5800" spc="190" dirty="0">
                <a:latin typeface="Trebuchet MS"/>
                <a:cs typeface="Trebuchet MS"/>
              </a:rPr>
              <a:t>п</a:t>
            </a:r>
            <a:r>
              <a:rPr sz="5800" spc="434" dirty="0">
                <a:latin typeface="Trebuchet MS"/>
                <a:cs typeface="Trebuchet MS"/>
              </a:rPr>
              <a:t>р</a:t>
            </a:r>
            <a:r>
              <a:rPr sz="5800" spc="315" dirty="0">
                <a:latin typeface="Trebuchet MS"/>
                <a:cs typeface="Trebuchet MS"/>
              </a:rPr>
              <a:t>е</a:t>
            </a:r>
            <a:r>
              <a:rPr sz="5800" spc="285" dirty="0">
                <a:latin typeface="Trebuchet MS"/>
                <a:cs typeface="Trebuchet MS"/>
              </a:rPr>
              <a:t>д</a:t>
            </a:r>
            <a:r>
              <a:rPr sz="5800" spc="190" dirty="0">
                <a:latin typeface="Trebuchet MS"/>
                <a:cs typeface="Trebuchet MS"/>
              </a:rPr>
              <a:t>п</a:t>
            </a:r>
            <a:r>
              <a:rPr sz="5800" spc="434" dirty="0">
                <a:latin typeface="Trebuchet MS"/>
                <a:cs typeface="Trebuchet MS"/>
              </a:rPr>
              <a:t>р</a:t>
            </a:r>
            <a:r>
              <a:rPr sz="5800" spc="114" dirty="0">
                <a:latin typeface="Trebuchet MS"/>
                <a:cs typeface="Trebuchet MS"/>
              </a:rPr>
              <a:t>и</a:t>
            </a:r>
            <a:r>
              <a:rPr sz="5800" spc="135" dirty="0">
                <a:latin typeface="Trebuchet MS"/>
                <a:cs typeface="Trebuchet MS"/>
              </a:rPr>
              <a:t>н</a:t>
            </a:r>
            <a:r>
              <a:rPr sz="5800" spc="114" dirty="0">
                <a:latin typeface="Trebuchet MS"/>
                <a:cs typeface="Trebuchet MS"/>
              </a:rPr>
              <a:t>и</a:t>
            </a:r>
            <a:r>
              <a:rPr sz="5800" spc="140" dirty="0">
                <a:latin typeface="Trebuchet MS"/>
                <a:cs typeface="Trebuchet MS"/>
              </a:rPr>
              <a:t>м</a:t>
            </a:r>
            <a:r>
              <a:rPr sz="5800" spc="765" dirty="0">
                <a:latin typeface="Trebuchet MS"/>
                <a:cs typeface="Trebuchet MS"/>
              </a:rPr>
              <a:t>а</a:t>
            </a:r>
            <a:r>
              <a:rPr sz="5800" spc="-355" dirty="0">
                <a:latin typeface="Trebuchet MS"/>
                <a:cs typeface="Trebuchet MS"/>
              </a:rPr>
              <a:t>т</a:t>
            </a:r>
            <a:r>
              <a:rPr sz="5800" spc="315" dirty="0">
                <a:latin typeface="Trebuchet MS"/>
                <a:cs typeface="Trebuchet MS"/>
              </a:rPr>
              <a:t>е</a:t>
            </a:r>
            <a:r>
              <a:rPr sz="5800" spc="-165" dirty="0">
                <a:latin typeface="Trebuchet MS"/>
                <a:cs typeface="Trebuchet MS"/>
              </a:rPr>
              <a:t>л</a:t>
            </a:r>
            <a:r>
              <a:rPr sz="5800" spc="315" dirty="0">
                <a:latin typeface="Trebuchet MS"/>
                <a:cs typeface="Trebuchet MS"/>
              </a:rPr>
              <a:t>е</a:t>
            </a:r>
            <a:r>
              <a:rPr sz="5800" spc="120" dirty="0">
                <a:latin typeface="Trebuchet MS"/>
                <a:cs typeface="Trebuchet MS"/>
              </a:rPr>
              <a:t>й</a:t>
            </a:r>
            <a:endParaRPr sz="58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81872" y="4371952"/>
            <a:ext cx="7722234" cy="676018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Создание</a:t>
            </a:r>
            <a:r>
              <a:rPr sz="2800" b="1" spc="-85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sz="2800" b="1" spc="55" dirty="0">
                <a:solidFill>
                  <a:srgbClr val="3C383B"/>
                </a:solidFill>
                <a:latin typeface="Trebuchet MS"/>
                <a:cs typeface="Trebuchet MS"/>
              </a:rPr>
              <a:t>фотоконтента</a:t>
            </a:r>
            <a:endParaRPr sz="2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250"/>
              </a:spcBef>
            </a:pPr>
            <a:r>
              <a:rPr sz="2400" b="1" spc="-65" dirty="0">
                <a:solidFill>
                  <a:srgbClr val="3C383B"/>
                </a:solidFill>
                <a:latin typeface="Trebuchet MS"/>
                <a:cs typeface="Trebuchet MS"/>
              </a:rPr>
              <a:t>25</a:t>
            </a:r>
            <a:r>
              <a:rPr sz="2400" b="1" spc="-10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sz="24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lang="ru-RU" sz="2800" b="1" spc="14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lang="ru-RU" sz="2800" b="1" spc="145" dirty="0">
                <a:solidFill>
                  <a:srgbClr val="3C383B"/>
                </a:solidFill>
                <a:latin typeface="Trebuchet MS"/>
                <a:cs typeface="Trebuchet MS"/>
              </a:rPr>
              <a:t>Разработка и внедрение интернет-сайта</a:t>
            </a:r>
          </a:p>
          <a:p>
            <a:pPr marL="12700">
              <a:spcBef>
                <a:spcPts val="2255"/>
              </a:spcBef>
            </a:pPr>
            <a:r>
              <a:rPr lang="ru-RU" sz="2400" b="1" spc="-65" dirty="0">
                <a:solidFill>
                  <a:srgbClr val="3C383B"/>
                </a:solidFill>
                <a:latin typeface="Trebuchet MS"/>
                <a:cs typeface="Trebuchet MS"/>
              </a:rPr>
              <a:t>3 получателя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lang="ru-RU" sz="3950" dirty="0">
              <a:latin typeface="Trebuchet MS"/>
              <a:cs typeface="Trebuchet MS"/>
            </a:endParaRPr>
          </a:p>
          <a:p>
            <a:pPr marL="12700" marR="5080">
              <a:lnSpc>
                <a:spcPct val="116100"/>
              </a:lnSpc>
            </a:pPr>
            <a:r>
              <a:rPr lang="ru-RU" sz="2800" b="1" spc="70" dirty="0">
                <a:solidFill>
                  <a:srgbClr val="3C383B"/>
                </a:solidFill>
                <a:latin typeface="Trebuchet MS"/>
                <a:cs typeface="Trebuchet MS"/>
              </a:rPr>
              <a:t>Продвижение услуг, товаров в социальных  сетях</a:t>
            </a:r>
          </a:p>
          <a:p>
            <a:pPr marL="12700">
              <a:spcBef>
                <a:spcPts val="2250"/>
              </a:spcBef>
            </a:pPr>
            <a:r>
              <a:rPr lang="ru-RU" sz="2400" b="1" spc="-100" dirty="0">
                <a:solidFill>
                  <a:srgbClr val="3C383B"/>
                </a:solidFill>
                <a:latin typeface="Trebuchet MS"/>
                <a:cs typeface="Trebuchet MS"/>
              </a:rPr>
              <a:t>2 получателя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95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4100" dirty="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47800" y="419100"/>
            <a:ext cx="5867400" cy="100380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lang="ru-RU" sz="2800" b="1" spc="80" dirty="0">
                <a:solidFill>
                  <a:srgbClr val="3C383B"/>
                </a:solidFill>
                <a:latin typeface="Trebuchet MS"/>
                <a:cs typeface="Trebuchet MS"/>
              </a:rPr>
              <a:t>Подготовка</a:t>
            </a:r>
            <a:r>
              <a:rPr lang="ru-RU" sz="2800" b="1" spc="-65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50" dirty="0">
                <a:solidFill>
                  <a:srgbClr val="3C383B"/>
                </a:solidFill>
                <a:latin typeface="Trebuchet MS"/>
                <a:cs typeface="Trebuchet MS"/>
              </a:rPr>
              <a:t>заявки</a:t>
            </a:r>
            <a:r>
              <a:rPr lang="ru-RU"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225" dirty="0">
                <a:solidFill>
                  <a:srgbClr val="3C383B"/>
                </a:solidFill>
                <a:latin typeface="Trebuchet MS"/>
                <a:cs typeface="Trebuchet MS"/>
              </a:rPr>
              <a:t>на</a:t>
            </a:r>
            <a:r>
              <a:rPr lang="ru-RU"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35" dirty="0">
                <a:solidFill>
                  <a:srgbClr val="3C383B"/>
                </a:solidFill>
                <a:latin typeface="Trebuchet MS"/>
                <a:cs typeface="Trebuchet MS"/>
              </a:rPr>
              <a:t>регистрацию</a:t>
            </a:r>
            <a:r>
              <a:rPr lang="ru-RU"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00" dirty="0">
                <a:solidFill>
                  <a:srgbClr val="3C383B"/>
                </a:solidFill>
                <a:latin typeface="Trebuchet MS"/>
                <a:cs typeface="Trebuchet MS"/>
              </a:rPr>
              <a:t>товарного </a:t>
            </a:r>
            <a:r>
              <a:rPr lang="ru-RU" sz="2800" b="1" spc="-83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65" dirty="0">
                <a:solidFill>
                  <a:srgbClr val="3C383B"/>
                </a:solidFill>
                <a:latin typeface="Trebuchet MS"/>
                <a:cs typeface="Trebuchet MS"/>
              </a:rPr>
              <a:t>знака</a:t>
            </a:r>
            <a:r>
              <a:rPr lang="ru-RU" sz="2800" b="1" spc="-65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endParaRPr lang="ru-RU" sz="2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265"/>
              </a:spcBef>
            </a:pPr>
            <a:r>
              <a:rPr lang="ru-RU" sz="2400" b="1" spc="-60" dirty="0">
                <a:solidFill>
                  <a:srgbClr val="3C383B"/>
                </a:solidFill>
                <a:latin typeface="Trebuchet MS"/>
                <a:cs typeface="Trebuchet MS"/>
              </a:rPr>
              <a:t>10</a:t>
            </a:r>
            <a:r>
              <a:rPr lang="ru-RU" sz="2400" b="1" spc="-8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800" b="1" spc="14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15"/>
              </a:spcBef>
            </a:pPr>
            <a:endParaRPr lang="ru-RU" sz="2800" b="1" spc="15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lang="ru-RU" sz="2800" b="1" spc="150" dirty="0">
                <a:solidFill>
                  <a:srgbClr val="3C383B"/>
                </a:solidFill>
                <a:latin typeface="Trebuchet MS"/>
                <a:cs typeface="Trebuchet MS"/>
              </a:rPr>
              <a:t>Обеспечение</a:t>
            </a:r>
            <a:r>
              <a:rPr lang="ru-RU" sz="2800" b="1" spc="-7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участия</a:t>
            </a:r>
            <a:r>
              <a:rPr lang="ru-RU" sz="2800" b="1" spc="-65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-5" dirty="0">
                <a:solidFill>
                  <a:srgbClr val="3C383B"/>
                </a:solidFill>
                <a:latin typeface="Trebuchet MS"/>
                <a:cs typeface="Trebuchet MS"/>
              </a:rPr>
              <a:t>в</a:t>
            </a:r>
            <a:r>
              <a:rPr lang="ru-RU" sz="2800" b="1" spc="-7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20" dirty="0">
                <a:solidFill>
                  <a:srgbClr val="3C383B"/>
                </a:solidFill>
                <a:latin typeface="Trebuchet MS"/>
                <a:cs typeface="Trebuchet MS"/>
              </a:rPr>
              <a:t>закупках</a:t>
            </a:r>
            <a:endParaRPr lang="ru-RU" sz="2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260"/>
              </a:spcBef>
            </a:pPr>
            <a:r>
              <a:rPr lang="ru-RU" sz="2400" b="1" spc="-60" dirty="0">
                <a:solidFill>
                  <a:srgbClr val="3C383B"/>
                </a:solidFill>
                <a:latin typeface="Trebuchet MS"/>
                <a:cs typeface="Trebuchet MS"/>
              </a:rPr>
              <a:t>10</a:t>
            </a:r>
            <a:r>
              <a:rPr lang="ru-RU" sz="2400" b="1" spc="-8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800" b="1" spc="9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70" dirty="0">
                <a:solidFill>
                  <a:srgbClr val="3C383B"/>
                </a:solidFill>
                <a:latin typeface="Trebuchet MS"/>
                <a:cs typeface="Trebuchet MS"/>
              </a:rPr>
              <a:t>Подготовка</a:t>
            </a:r>
            <a:r>
              <a:rPr lang="ru-RU" sz="2800" b="1" spc="-11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20" dirty="0">
                <a:solidFill>
                  <a:srgbClr val="3C383B"/>
                </a:solidFill>
                <a:latin typeface="Trebuchet MS"/>
                <a:cs typeface="Trebuchet MS"/>
              </a:rPr>
              <a:t>бизнес-плана</a:t>
            </a:r>
            <a:endParaRPr lang="ru-RU" sz="2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250"/>
              </a:spcBef>
            </a:pPr>
            <a:r>
              <a:rPr lang="ru-RU" sz="2400" b="1" spc="-100" dirty="0">
                <a:solidFill>
                  <a:srgbClr val="3C383B"/>
                </a:solidFill>
                <a:latin typeface="Trebuchet MS"/>
                <a:cs typeface="Trebuchet MS"/>
              </a:rPr>
              <a:t>10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endParaRPr lang="ru-RU" sz="2800" b="1" spc="14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lang="ru-RU" sz="2800" b="1" spc="145" dirty="0">
                <a:solidFill>
                  <a:srgbClr val="3C383B"/>
                </a:solidFill>
                <a:latin typeface="Trebuchet MS"/>
                <a:cs typeface="Trebuchet MS"/>
              </a:rPr>
              <a:t>Настройка</a:t>
            </a:r>
            <a:r>
              <a:rPr lang="ru-RU" sz="2800" b="1" spc="-8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65" dirty="0">
                <a:solidFill>
                  <a:srgbClr val="3C383B"/>
                </a:solidFill>
                <a:latin typeface="Trebuchet MS"/>
                <a:cs typeface="Trebuchet MS"/>
              </a:rPr>
              <a:t>контекстной</a:t>
            </a:r>
            <a:r>
              <a:rPr lang="ru-RU" sz="2800" b="1" spc="-8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95" dirty="0">
                <a:solidFill>
                  <a:srgbClr val="3C383B"/>
                </a:solidFill>
                <a:latin typeface="Trebuchet MS"/>
                <a:cs typeface="Trebuchet MS"/>
              </a:rPr>
              <a:t>рекламы</a:t>
            </a:r>
            <a:endParaRPr lang="ru-RU" sz="2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255"/>
              </a:spcBef>
            </a:pPr>
            <a:r>
              <a:rPr lang="ru-RU" sz="2400" b="1" spc="-65" dirty="0">
                <a:solidFill>
                  <a:srgbClr val="3C383B"/>
                </a:solidFill>
                <a:latin typeface="Trebuchet MS"/>
                <a:cs typeface="Trebuchet MS"/>
              </a:rPr>
              <a:t>10</a:t>
            </a:r>
            <a:r>
              <a:rPr lang="ru-RU" sz="2400" b="1" spc="-10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800" b="1" spc="7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800" b="1" spc="9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SEO-оптимизация</a:t>
            </a:r>
            <a:r>
              <a:rPr lang="ru-RU" sz="2800" b="1" spc="-9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80" dirty="0">
                <a:solidFill>
                  <a:srgbClr val="3C383B"/>
                </a:solidFill>
                <a:latin typeface="Trebuchet MS"/>
                <a:cs typeface="Trebuchet MS"/>
              </a:rPr>
              <a:t>сайта</a:t>
            </a:r>
            <a:endParaRPr lang="ru-RU" sz="2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255"/>
              </a:spcBef>
            </a:pPr>
            <a:r>
              <a:rPr lang="ru-RU" sz="2400" b="1" spc="-65" dirty="0">
                <a:solidFill>
                  <a:srgbClr val="3C383B"/>
                </a:solidFill>
                <a:latin typeface="Trebuchet MS"/>
                <a:cs typeface="Trebuchet MS"/>
              </a:rPr>
              <a:t>5</a:t>
            </a:r>
            <a:r>
              <a:rPr lang="ru-RU" sz="2400" b="1" spc="-75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4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lang="ru-RU" sz="2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800" b="1" spc="90" dirty="0">
              <a:solidFill>
                <a:srgbClr val="3C383B"/>
              </a:solidFill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47552" y="1830005"/>
            <a:ext cx="16711294" cy="7877175"/>
            <a:chOff x="547552" y="1830005"/>
            <a:chExt cx="16711294" cy="787717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7552" y="1830005"/>
              <a:ext cx="12734924" cy="1904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010433" y="1830006"/>
              <a:ext cx="5248274" cy="7877174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spc="-409" dirty="0"/>
              <a:t>Консультационные</a:t>
            </a:r>
            <a:r>
              <a:rPr spc="-285" dirty="0"/>
              <a:t> </a:t>
            </a:r>
            <a:r>
              <a:rPr spc="-405" dirty="0"/>
              <a:t>услуги</a:t>
            </a:r>
            <a:r>
              <a:rPr spc="-285" dirty="0"/>
              <a:t> </a:t>
            </a:r>
            <a:r>
              <a:rPr spc="-335" dirty="0"/>
              <a:t>по</a:t>
            </a:r>
            <a:r>
              <a:rPr spc="-285" dirty="0"/>
              <a:t> </a:t>
            </a:r>
            <a:r>
              <a:rPr spc="-250" dirty="0"/>
              <a:t>вопросам</a:t>
            </a:r>
            <a:r>
              <a:rPr spc="-280" dirty="0"/>
              <a:t> </a:t>
            </a:r>
            <a:r>
              <a:rPr spc="-355" dirty="0"/>
              <a:t>правового </a:t>
            </a:r>
            <a:r>
              <a:rPr spc="-1560" dirty="0"/>
              <a:t> </a:t>
            </a:r>
            <a:r>
              <a:rPr spc="-200" dirty="0"/>
              <a:t>о</a:t>
            </a:r>
            <a:r>
              <a:rPr spc="-220" dirty="0"/>
              <a:t>б</a:t>
            </a:r>
            <a:r>
              <a:rPr spc="-145" dirty="0"/>
              <a:t>е</a:t>
            </a:r>
            <a:r>
              <a:rPr spc="114" dirty="0"/>
              <a:t>с</a:t>
            </a:r>
            <a:r>
              <a:rPr spc="-475" dirty="0"/>
              <a:t>п</a:t>
            </a:r>
            <a:r>
              <a:rPr spc="-145" dirty="0"/>
              <a:t>е</a:t>
            </a:r>
            <a:r>
              <a:rPr spc="-700" dirty="0"/>
              <a:t>ч</a:t>
            </a:r>
            <a:r>
              <a:rPr spc="-145" dirty="0"/>
              <a:t>е</a:t>
            </a:r>
            <a:r>
              <a:rPr spc="-475" dirty="0"/>
              <a:t>н</a:t>
            </a:r>
            <a:r>
              <a:rPr spc="-455" dirty="0"/>
              <a:t>и</a:t>
            </a:r>
            <a:r>
              <a:rPr spc="-780" dirty="0"/>
              <a:t>я</a:t>
            </a:r>
            <a:r>
              <a:rPr spc="-290" dirty="0"/>
              <a:t> </a:t>
            </a:r>
            <a:r>
              <a:rPr spc="-80" dirty="0"/>
              <a:t>д</a:t>
            </a:r>
            <a:r>
              <a:rPr spc="-145" dirty="0"/>
              <a:t>е</a:t>
            </a:r>
            <a:r>
              <a:rPr spc="-785" dirty="0"/>
              <a:t>я</a:t>
            </a:r>
            <a:r>
              <a:rPr spc="-505" dirty="0"/>
              <a:t>т</a:t>
            </a:r>
            <a:r>
              <a:rPr spc="-145" dirty="0"/>
              <a:t>е</a:t>
            </a:r>
            <a:r>
              <a:rPr spc="-640" dirty="0"/>
              <a:t>ль</a:t>
            </a:r>
            <a:r>
              <a:rPr spc="-475" dirty="0"/>
              <a:t>н</a:t>
            </a:r>
            <a:r>
              <a:rPr spc="-200" dirty="0"/>
              <a:t>о</a:t>
            </a:r>
            <a:r>
              <a:rPr spc="114" dirty="0"/>
              <a:t>с</a:t>
            </a:r>
            <a:r>
              <a:rPr spc="-505" dirty="0"/>
              <a:t>т</a:t>
            </a:r>
            <a:r>
              <a:rPr spc="-450" dirty="0"/>
              <a:t>и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34852" y="2143585"/>
            <a:ext cx="9126220" cy="69837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22250">
              <a:lnSpc>
                <a:spcPct val="148800"/>
              </a:lnSpc>
              <a:spcBef>
                <a:spcPts val="100"/>
              </a:spcBef>
            </a:pPr>
            <a:r>
              <a:rPr sz="21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•Юридическая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5" dirty="0">
                <a:solidFill>
                  <a:srgbClr val="3C383B"/>
                </a:solidFill>
                <a:latin typeface="Lucida Sans Unicode"/>
                <a:cs typeface="Lucida Sans Unicode"/>
              </a:rPr>
              <a:t>консультация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50" dirty="0">
                <a:solidFill>
                  <a:srgbClr val="3C383B"/>
                </a:solidFill>
                <a:latin typeface="Lucida Sans Unicode"/>
                <a:cs typeface="Lucida Sans Unicode"/>
              </a:rPr>
              <a:t>(рекомендация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65" dirty="0">
                <a:solidFill>
                  <a:srgbClr val="3C383B"/>
                </a:solidFill>
                <a:latin typeface="Lucida Sans Unicode"/>
                <a:cs typeface="Lucida Sans Unicode"/>
              </a:rPr>
              <a:t>области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20" dirty="0">
                <a:solidFill>
                  <a:srgbClr val="3C383B"/>
                </a:solidFill>
                <a:latin typeface="Lucida Sans Unicode"/>
                <a:cs typeface="Lucida Sans Unicode"/>
              </a:rPr>
              <a:t>права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по </a:t>
            </a:r>
            <a:r>
              <a:rPr sz="2100" spc="-65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заданному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вопросу);</a:t>
            </a:r>
            <a:endParaRPr sz="21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2280"/>
              </a:spcBef>
            </a:pPr>
            <a:r>
              <a:rPr sz="21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•Составление</a:t>
            </a:r>
            <a:r>
              <a:rPr sz="21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3C383B"/>
                </a:solidFill>
                <a:latin typeface="Lucida Sans Unicode"/>
                <a:cs typeface="Lucida Sans Unicode"/>
              </a:rPr>
              <a:t>гражданско-</a:t>
            </a:r>
            <a:r>
              <a:rPr sz="21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правового</a:t>
            </a:r>
            <a:r>
              <a:rPr sz="21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30" dirty="0">
                <a:solidFill>
                  <a:srgbClr val="3C383B"/>
                </a:solidFill>
                <a:latin typeface="Lucida Sans Unicode"/>
                <a:cs typeface="Lucida Sans Unicode"/>
              </a:rPr>
              <a:t>договора;</a:t>
            </a:r>
            <a:endParaRPr sz="21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2280"/>
              </a:spcBef>
            </a:pPr>
            <a:r>
              <a:rPr sz="2100" spc="75" dirty="0">
                <a:solidFill>
                  <a:srgbClr val="3C383B"/>
                </a:solidFill>
                <a:latin typeface="Lucida Sans Unicode"/>
                <a:cs typeface="Lucida Sans Unicode"/>
              </a:rPr>
              <a:t>•Разработка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экспертиза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правовой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3C383B"/>
                </a:solidFill>
                <a:latin typeface="Lucida Sans Unicode"/>
                <a:cs typeface="Lucida Sans Unicode"/>
              </a:rPr>
              <a:t>документации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55" dirty="0">
                <a:solidFill>
                  <a:srgbClr val="3C383B"/>
                </a:solidFill>
                <a:latin typeface="Lucida Sans Unicode"/>
                <a:cs typeface="Lucida Sans Unicode"/>
              </a:rPr>
              <a:t>(в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том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75" dirty="0">
                <a:solidFill>
                  <a:srgbClr val="3C383B"/>
                </a:solidFill>
                <a:latin typeface="Lucida Sans Unicode"/>
                <a:cs typeface="Lucida Sans Unicode"/>
              </a:rPr>
              <a:t>числе</a:t>
            </a:r>
            <a:endParaRPr sz="2100" dirty="0">
              <a:latin typeface="Lucida Sans Unicode"/>
              <a:cs typeface="Lucida Sans Unicode"/>
            </a:endParaRPr>
          </a:p>
          <a:p>
            <a:pPr marL="12700" marR="5080">
              <a:lnSpc>
                <a:spcPct val="148800"/>
              </a:lnSpc>
            </a:pPr>
            <a:r>
              <a:rPr sz="2100" spc="85" dirty="0">
                <a:solidFill>
                  <a:srgbClr val="3C383B"/>
                </a:solidFill>
                <a:latin typeface="Lucida Sans Unicode"/>
                <a:cs typeface="Lucida Sans Unicode"/>
              </a:rPr>
              <a:t>составление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экспертиза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договоров,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соглашений,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20" dirty="0">
                <a:solidFill>
                  <a:srgbClr val="3C383B"/>
                </a:solidFill>
                <a:latin typeface="Lucida Sans Unicode"/>
                <a:cs typeface="Lucida Sans Unicode"/>
              </a:rPr>
              <a:t>учредительных </a:t>
            </a:r>
            <a:r>
              <a:rPr sz="2100" spc="-65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документов,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35" dirty="0">
                <a:solidFill>
                  <a:srgbClr val="3C383B"/>
                </a:solidFill>
                <a:latin typeface="Lucida Sans Unicode"/>
                <a:cs typeface="Lucida Sans Unicode"/>
              </a:rPr>
              <a:t>должностных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регламентов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20" dirty="0">
                <a:solidFill>
                  <a:srgbClr val="3C383B"/>
                </a:solidFill>
                <a:latin typeface="Lucida Sans Unicode"/>
                <a:cs typeface="Lucida Sans Unicode"/>
              </a:rPr>
              <a:t>инструкций);</a:t>
            </a:r>
            <a:endParaRPr sz="21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2280"/>
              </a:spcBef>
            </a:pPr>
            <a:r>
              <a:rPr sz="21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•</a:t>
            </a:r>
            <a:r>
              <a:rPr sz="2100" spc="70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Создание</a:t>
            </a:r>
            <a:r>
              <a:rPr sz="2100" spc="-1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20" dirty="0">
                <a:solidFill>
                  <a:srgbClr val="3C383B"/>
                </a:solidFill>
                <a:latin typeface="Lucida Sans Unicode"/>
                <a:cs typeface="Lucida Sans Unicode"/>
              </a:rPr>
              <a:t>ООО</a:t>
            </a:r>
            <a:r>
              <a:rPr lang="ru-RU" sz="2100" spc="120" dirty="0">
                <a:solidFill>
                  <a:srgbClr val="3C383B"/>
                </a:solidFill>
                <a:latin typeface="Lucida Sans Unicode"/>
                <a:cs typeface="Lucida Sans Unicode"/>
              </a:rPr>
              <a:t> (1 учредитель)</a:t>
            </a:r>
            <a:r>
              <a:rPr sz="2100" spc="120" dirty="0">
                <a:solidFill>
                  <a:srgbClr val="3C383B"/>
                </a:solidFill>
                <a:latin typeface="Lucida Sans Unicode"/>
                <a:cs typeface="Lucida Sans Unicode"/>
              </a:rPr>
              <a:t>,</a:t>
            </a:r>
            <a:r>
              <a:rPr sz="2100" spc="-1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ИП;</a:t>
            </a:r>
            <a:endParaRPr sz="2100" dirty="0">
              <a:latin typeface="Lucida Sans Unicode"/>
              <a:cs typeface="Lucida Sans Unicode"/>
            </a:endParaRPr>
          </a:p>
          <a:p>
            <a:pPr marL="12700" marR="269875">
              <a:lnSpc>
                <a:spcPct val="148800"/>
              </a:lnSpc>
              <a:spcBef>
                <a:spcPts val="790"/>
              </a:spcBef>
            </a:pPr>
            <a:r>
              <a:rPr sz="21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•Составление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направляемых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95" dirty="0">
                <a:solidFill>
                  <a:srgbClr val="3C383B"/>
                </a:solidFill>
                <a:latin typeface="Lucida Sans Unicode"/>
                <a:cs typeface="Lucida Sans Unicode"/>
              </a:rPr>
              <a:t>суд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3C383B"/>
                </a:solidFill>
                <a:latin typeface="Lucida Sans Unicode"/>
                <a:cs typeface="Lucida Sans Unicode"/>
              </a:rPr>
              <a:t>документов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(исков,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20" dirty="0">
                <a:solidFill>
                  <a:srgbClr val="3C383B"/>
                </a:solidFill>
                <a:latin typeface="Lucida Sans Unicode"/>
                <a:cs typeface="Lucida Sans Unicode"/>
              </a:rPr>
              <a:t>отзывов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и </a:t>
            </a:r>
            <a:r>
              <a:rPr sz="2100" spc="-65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120" dirty="0">
                <a:solidFill>
                  <a:srgbClr val="3C383B"/>
                </a:solidFill>
                <a:latin typeface="Lucida Sans Unicode"/>
                <a:cs typeface="Lucida Sans Unicode"/>
              </a:rPr>
              <a:t>иных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40" dirty="0">
                <a:solidFill>
                  <a:srgbClr val="3C383B"/>
                </a:solidFill>
                <a:latin typeface="Lucida Sans Unicode"/>
                <a:cs typeface="Lucida Sans Unicode"/>
              </a:rPr>
              <a:t>процессуальных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3C383B"/>
                </a:solidFill>
                <a:latin typeface="Lucida Sans Unicode"/>
                <a:cs typeface="Lucida Sans Unicode"/>
              </a:rPr>
              <a:t>документов);</a:t>
            </a:r>
            <a:endParaRPr sz="2100" dirty="0">
              <a:latin typeface="Lucida Sans Unicode"/>
              <a:cs typeface="Lucida Sans Unicode"/>
            </a:endParaRPr>
          </a:p>
          <a:p>
            <a:pPr marL="12700" marR="441325">
              <a:lnSpc>
                <a:spcPct val="148800"/>
              </a:lnSpc>
              <a:spcBef>
                <a:spcPts val="1050"/>
              </a:spcBef>
            </a:pPr>
            <a:r>
              <a:rPr sz="21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•Представительство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20" dirty="0">
                <a:solidFill>
                  <a:srgbClr val="3C383B"/>
                </a:solidFill>
                <a:latin typeface="Lucida Sans Unicode"/>
                <a:cs typeface="Lucida Sans Unicode"/>
              </a:rPr>
              <a:t>суде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00" dirty="0">
                <a:solidFill>
                  <a:srgbClr val="3C383B"/>
                </a:solidFill>
                <a:latin typeface="Lucida Sans Unicode"/>
                <a:cs typeface="Lucida Sans Unicode"/>
              </a:rPr>
              <a:t>(обеспечение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45" dirty="0">
                <a:solidFill>
                  <a:srgbClr val="3C383B"/>
                </a:solidFill>
                <a:latin typeface="Lucida Sans Unicode"/>
                <a:cs typeface="Lucida Sans Unicode"/>
              </a:rPr>
              <a:t>представительства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 </a:t>
            </a:r>
            <a:r>
              <a:rPr sz="2100" spc="-65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55" dirty="0">
                <a:solidFill>
                  <a:srgbClr val="3C383B"/>
                </a:solidFill>
                <a:latin typeface="Lucida Sans Unicode"/>
                <a:cs typeface="Lucida Sans Unicode"/>
              </a:rPr>
              <a:t>судах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55" dirty="0">
                <a:solidFill>
                  <a:srgbClr val="3C383B"/>
                </a:solidFill>
                <a:latin typeface="Lucida Sans Unicode"/>
                <a:cs typeface="Lucida Sans Unicode"/>
              </a:rPr>
              <a:t>общей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3C383B"/>
                </a:solidFill>
                <a:latin typeface="Lucida Sans Unicode"/>
                <a:cs typeface="Lucida Sans Unicode"/>
              </a:rPr>
              <a:t>юрисдикции,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55" dirty="0">
                <a:solidFill>
                  <a:srgbClr val="3C383B"/>
                </a:solidFill>
                <a:latin typeface="Lucida Sans Unicode"/>
                <a:cs typeface="Lucida Sans Unicode"/>
              </a:rPr>
              <a:t>арбитражном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третейском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40" dirty="0">
                <a:solidFill>
                  <a:srgbClr val="3C383B"/>
                </a:solidFill>
                <a:latin typeface="Lucida Sans Unicode"/>
                <a:cs typeface="Lucida Sans Unicode"/>
              </a:rPr>
              <a:t>судах);</a:t>
            </a:r>
            <a:endParaRPr sz="2100" dirty="0">
              <a:latin typeface="Lucida Sans Unicode"/>
              <a:cs typeface="Lucida Sans Unicode"/>
            </a:endParaRPr>
          </a:p>
          <a:p>
            <a:pPr marL="12700" marR="953135">
              <a:lnSpc>
                <a:spcPct val="148800"/>
              </a:lnSpc>
              <a:spcBef>
                <a:spcPts val="1050"/>
              </a:spcBef>
            </a:pPr>
            <a:r>
              <a:rPr sz="21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•Составление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заявления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85" dirty="0">
                <a:solidFill>
                  <a:srgbClr val="3C383B"/>
                </a:solidFill>
                <a:latin typeface="Lucida Sans Unicode"/>
                <a:cs typeface="Lucida Sans Unicode"/>
              </a:rPr>
              <a:t>о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3C383B"/>
                </a:solidFill>
                <a:latin typeface="Lucida Sans Unicode"/>
                <a:cs typeface="Lucida Sans Unicode"/>
              </a:rPr>
              <a:t>включении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10" dirty="0">
                <a:solidFill>
                  <a:srgbClr val="3C383B"/>
                </a:solidFill>
                <a:latin typeface="Lucida Sans Unicode"/>
                <a:cs typeface="Lucida Sans Unicode"/>
              </a:rPr>
              <a:t>реестр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45" dirty="0">
                <a:solidFill>
                  <a:srgbClr val="3C383B"/>
                </a:solidFill>
                <a:latin typeface="Lucida Sans Unicode"/>
                <a:cs typeface="Lucida Sans Unicode"/>
              </a:rPr>
              <a:t>требований </a:t>
            </a:r>
            <a:r>
              <a:rPr sz="2100" spc="-64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кредиторов.</a:t>
            </a:r>
            <a:endParaRPr sz="21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47552" y="1830006"/>
            <a:ext cx="16576040" cy="7753350"/>
            <a:chOff x="547552" y="1830006"/>
            <a:chExt cx="16576040" cy="77533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7552" y="1830006"/>
              <a:ext cx="12734924" cy="1904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951184" y="1830006"/>
              <a:ext cx="5172074" cy="7753349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34852" y="231807"/>
            <a:ext cx="11918950" cy="1421765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spc="-409" dirty="0"/>
              <a:t>Консультационные</a:t>
            </a:r>
            <a:r>
              <a:rPr spc="-285" dirty="0"/>
              <a:t> </a:t>
            </a:r>
            <a:r>
              <a:rPr spc="-405" dirty="0"/>
              <a:t>услуги</a:t>
            </a:r>
            <a:r>
              <a:rPr spc="-280" dirty="0"/>
              <a:t> </a:t>
            </a:r>
            <a:r>
              <a:rPr spc="-335" dirty="0"/>
              <a:t>по</a:t>
            </a:r>
            <a:r>
              <a:rPr spc="-285" dirty="0"/>
              <a:t> </a:t>
            </a:r>
            <a:r>
              <a:rPr spc="-250" dirty="0"/>
              <a:t>вопросам </a:t>
            </a:r>
            <a:r>
              <a:rPr spc="-1555" dirty="0"/>
              <a:t> </a:t>
            </a:r>
            <a:r>
              <a:rPr spc="-869" dirty="0"/>
              <a:t>ф</a:t>
            </a:r>
            <a:r>
              <a:rPr spc="-455" dirty="0"/>
              <a:t>и</a:t>
            </a:r>
            <a:r>
              <a:rPr spc="-475" dirty="0"/>
              <a:t>н</a:t>
            </a:r>
            <a:r>
              <a:rPr spc="-10" dirty="0"/>
              <a:t>а</a:t>
            </a:r>
            <a:r>
              <a:rPr spc="-475" dirty="0"/>
              <a:t>н</a:t>
            </a:r>
            <a:r>
              <a:rPr spc="114" dirty="0"/>
              <a:t>с</a:t>
            </a:r>
            <a:r>
              <a:rPr spc="-200" dirty="0"/>
              <a:t>о</a:t>
            </a:r>
            <a:r>
              <a:rPr spc="-635" dirty="0"/>
              <a:t>в</a:t>
            </a:r>
            <a:r>
              <a:rPr spc="-200" dirty="0"/>
              <a:t>о</a:t>
            </a:r>
            <a:r>
              <a:rPr spc="-675" dirty="0"/>
              <a:t>г</a:t>
            </a:r>
            <a:r>
              <a:rPr spc="-195" dirty="0"/>
              <a:t>о</a:t>
            </a:r>
            <a:r>
              <a:rPr spc="-290" dirty="0"/>
              <a:t> </a:t>
            </a:r>
            <a:r>
              <a:rPr spc="-475" dirty="0"/>
              <a:t>п</a:t>
            </a:r>
            <a:r>
              <a:rPr spc="-640" dirty="0"/>
              <a:t>л</a:t>
            </a:r>
            <a:r>
              <a:rPr spc="-10" dirty="0"/>
              <a:t>а</a:t>
            </a:r>
            <a:r>
              <a:rPr spc="-475" dirty="0"/>
              <a:t>н</a:t>
            </a:r>
            <a:r>
              <a:rPr spc="-455" dirty="0"/>
              <a:t>и</a:t>
            </a:r>
            <a:r>
              <a:rPr spc="-180" dirty="0"/>
              <a:t>р</a:t>
            </a:r>
            <a:r>
              <a:rPr spc="-200" dirty="0"/>
              <a:t>о</a:t>
            </a:r>
            <a:r>
              <a:rPr spc="-635" dirty="0"/>
              <a:t>в</a:t>
            </a:r>
            <a:r>
              <a:rPr spc="-10" dirty="0"/>
              <a:t>а</a:t>
            </a:r>
            <a:r>
              <a:rPr spc="-475" dirty="0"/>
              <a:t>н</a:t>
            </a:r>
            <a:r>
              <a:rPr spc="-455" dirty="0"/>
              <a:t>и</a:t>
            </a:r>
            <a:r>
              <a:rPr spc="-780" dirty="0"/>
              <a:t>я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34852" y="2143586"/>
            <a:ext cx="9136380" cy="59838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372360">
              <a:lnSpc>
                <a:spcPct val="148800"/>
              </a:lnSpc>
              <a:spcBef>
                <a:spcPts val="100"/>
              </a:spcBef>
            </a:pPr>
            <a:r>
              <a:rPr sz="2100" spc="90" dirty="0">
                <a:solidFill>
                  <a:srgbClr val="3C383B"/>
                </a:solidFill>
                <a:latin typeface="Lucida Sans Unicode"/>
                <a:cs typeface="Lucida Sans Unicode"/>
              </a:rPr>
              <a:t>•Разбор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кейсов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по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45" dirty="0">
                <a:solidFill>
                  <a:srgbClr val="3C383B"/>
                </a:solidFill>
                <a:latin typeface="Lucida Sans Unicode"/>
                <a:cs typeface="Lucida Sans Unicode"/>
              </a:rPr>
              <a:t>выбору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оптимальной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55" dirty="0">
                <a:solidFill>
                  <a:srgbClr val="3C383B"/>
                </a:solidFill>
                <a:latin typeface="Lucida Sans Unicode"/>
                <a:cs typeface="Lucida Sans Unicode"/>
              </a:rPr>
              <a:t>системы </a:t>
            </a:r>
            <a:r>
              <a:rPr sz="2100" spc="-65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налогообложения: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3C383B"/>
                </a:solidFill>
                <a:latin typeface="Lucida Sans Unicode"/>
                <a:cs typeface="Lucida Sans Unicode"/>
              </a:rPr>
              <a:t>УСН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3C383B"/>
                </a:solidFill>
                <a:latin typeface="Lucida Sans Unicode"/>
                <a:cs typeface="Lucida Sans Unicode"/>
              </a:rPr>
              <a:t>6%,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160" dirty="0">
                <a:solidFill>
                  <a:srgbClr val="3C383B"/>
                </a:solidFill>
                <a:latin typeface="Lucida Sans Unicode"/>
                <a:cs typeface="Lucida Sans Unicode"/>
              </a:rPr>
              <a:t>ПАТЕНТ;</a:t>
            </a:r>
            <a:endParaRPr sz="2100" dirty="0">
              <a:latin typeface="Lucida Sans Unicode"/>
              <a:cs typeface="Lucida Sans Unicode"/>
            </a:endParaRPr>
          </a:p>
          <a:p>
            <a:pPr marL="12700" marR="215265">
              <a:lnSpc>
                <a:spcPct val="148800"/>
              </a:lnSpc>
              <a:spcBef>
                <a:spcPts val="1050"/>
              </a:spcBef>
            </a:pPr>
            <a:r>
              <a:rPr sz="2100" spc="30" dirty="0">
                <a:solidFill>
                  <a:srgbClr val="3C383B"/>
                </a:solidFill>
                <a:latin typeface="Lucida Sans Unicode"/>
                <a:cs typeface="Lucida Sans Unicode"/>
              </a:rPr>
              <a:t>•Выбор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регистрации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14" dirty="0">
                <a:solidFill>
                  <a:srgbClr val="3C383B"/>
                </a:solidFill>
                <a:latin typeface="Lucida Sans Unicode"/>
                <a:cs typeface="Lucida Sans Unicode"/>
              </a:rPr>
              <a:t>бизнеса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40" dirty="0">
                <a:solidFill>
                  <a:srgbClr val="3C383B"/>
                </a:solidFill>
                <a:latin typeface="Lucida Sans Unicode"/>
                <a:cs typeface="Lucida Sans Unicode"/>
              </a:rPr>
              <a:t>виде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40" dirty="0">
                <a:solidFill>
                  <a:srgbClr val="3C383B"/>
                </a:solidFill>
                <a:latin typeface="Lucida Sans Unicode"/>
                <a:cs typeface="Lucida Sans Unicode"/>
              </a:rPr>
              <a:t>самозанятого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физ.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лица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или </a:t>
            </a:r>
            <a:r>
              <a:rPr sz="2100" spc="-65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40" dirty="0">
                <a:solidFill>
                  <a:srgbClr val="3C383B"/>
                </a:solidFill>
                <a:latin typeface="Lucida Sans Unicode"/>
                <a:cs typeface="Lucida Sans Unicode"/>
              </a:rPr>
              <a:t>самозанятого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ИП;</a:t>
            </a:r>
            <a:endParaRPr sz="2100" dirty="0">
              <a:latin typeface="Lucida Sans Unicode"/>
              <a:cs typeface="Lucida Sans Unicode"/>
            </a:endParaRPr>
          </a:p>
          <a:p>
            <a:pPr marL="12700" marR="5080">
              <a:lnSpc>
                <a:spcPct val="148800"/>
              </a:lnSpc>
              <a:spcBef>
                <a:spcPts val="1050"/>
              </a:spcBef>
            </a:pPr>
            <a:r>
              <a:rPr sz="2100" spc="30" dirty="0">
                <a:solidFill>
                  <a:srgbClr val="3C383B"/>
                </a:solidFill>
                <a:latin typeface="Lucida Sans Unicode"/>
                <a:cs typeface="Lucida Sans Unicode"/>
              </a:rPr>
              <a:t>•Применение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онлайн-кассы,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20" dirty="0">
                <a:solidFill>
                  <a:srgbClr val="3C383B"/>
                </a:solidFill>
                <a:latin typeface="Lucida Sans Unicode"/>
                <a:cs typeface="Lucida Sans Unicode"/>
              </a:rPr>
              <a:t>патент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(по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каким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50" dirty="0">
                <a:solidFill>
                  <a:srgbClr val="3C383B"/>
                </a:solidFill>
                <a:latin typeface="Lucida Sans Unicode"/>
                <a:cs typeface="Lucida Sans Unicode"/>
              </a:rPr>
              <a:t>видам</a:t>
            </a:r>
            <a:r>
              <a:rPr sz="21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деятельности </a:t>
            </a:r>
            <a:r>
              <a:rPr sz="2100" spc="-65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10" dirty="0">
                <a:solidFill>
                  <a:srgbClr val="3C383B"/>
                </a:solidFill>
                <a:latin typeface="Lucida Sans Unicode"/>
                <a:cs typeface="Lucida Sans Unicode"/>
              </a:rPr>
              <a:t>на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патенте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можно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не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3C383B"/>
                </a:solidFill>
                <a:latin typeface="Lucida Sans Unicode"/>
                <a:cs typeface="Lucida Sans Unicode"/>
              </a:rPr>
              <a:t>применять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онлайн-кассу);</a:t>
            </a:r>
            <a:endParaRPr sz="2100" dirty="0">
              <a:latin typeface="Lucida Sans Unicode"/>
              <a:cs typeface="Lucida Sans Unicode"/>
            </a:endParaRPr>
          </a:p>
          <a:p>
            <a:pPr marL="12700" marR="688975">
              <a:lnSpc>
                <a:spcPct val="148800"/>
              </a:lnSpc>
              <a:spcBef>
                <a:spcPts val="1220"/>
              </a:spcBef>
            </a:pPr>
            <a:r>
              <a:rPr sz="21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•Учет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10" dirty="0">
                <a:solidFill>
                  <a:srgbClr val="3C383B"/>
                </a:solidFill>
                <a:latin typeface="Lucida Sans Unicode"/>
                <a:cs typeface="Lucida Sans Unicode"/>
              </a:rPr>
              <a:t>на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30" dirty="0">
                <a:solidFill>
                  <a:srgbClr val="3C383B"/>
                </a:solidFill>
                <a:latin typeface="Lucida Sans Unicode"/>
                <a:cs typeface="Lucida Sans Unicode"/>
              </a:rPr>
              <a:t>ОСНО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(оптимизация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налога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НДС,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налога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10" dirty="0">
                <a:solidFill>
                  <a:srgbClr val="3C383B"/>
                </a:solidFill>
                <a:latin typeface="Lucida Sans Unicode"/>
                <a:cs typeface="Lucida Sans Unicode"/>
              </a:rPr>
              <a:t>на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3C383B"/>
                </a:solidFill>
                <a:latin typeface="Lucida Sans Unicode"/>
                <a:cs typeface="Lucida Sans Unicode"/>
              </a:rPr>
              <a:t>прибыль </a:t>
            </a:r>
            <a:r>
              <a:rPr sz="2100" spc="-64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40" dirty="0">
                <a:solidFill>
                  <a:srgbClr val="3C383B"/>
                </a:solidFill>
                <a:latin typeface="Lucida Sans Unicode"/>
                <a:cs typeface="Lucida Sans Unicode"/>
              </a:rPr>
              <a:t>(поиск </a:t>
            </a:r>
            <a:r>
              <a:rPr sz="21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поставщиков </a:t>
            </a:r>
            <a:r>
              <a:rPr sz="2100" spc="280" dirty="0">
                <a:solidFill>
                  <a:srgbClr val="3C383B"/>
                </a:solidFill>
                <a:latin typeface="Lucida Sans Unicode"/>
                <a:cs typeface="Lucida Sans Unicode"/>
              </a:rPr>
              <a:t>с </a:t>
            </a:r>
            <a:r>
              <a:rPr sz="2100" spc="45" dirty="0">
                <a:solidFill>
                  <a:srgbClr val="3C383B"/>
                </a:solidFill>
                <a:latin typeface="Lucida Sans Unicode"/>
                <a:cs typeface="Lucida Sans Unicode"/>
              </a:rPr>
              <a:t>режимом </a:t>
            </a:r>
            <a:r>
              <a:rPr sz="2100" spc="130" dirty="0">
                <a:solidFill>
                  <a:srgbClr val="3C383B"/>
                </a:solidFill>
                <a:latin typeface="Lucida Sans Unicode"/>
                <a:cs typeface="Lucida Sans Unicode"/>
              </a:rPr>
              <a:t>ОСНО </a:t>
            </a:r>
            <a:r>
              <a:rPr sz="2100" spc="-25" dirty="0">
                <a:solidFill>
                  <a:srgbClr val="3C383B"/>
                </a:solidFill>
                <a:latin typeface="Lucida Sans Unicode"/>
                <a:cs typeface="Lucida Sans Unicode"/>
              </a:rPr>
              <a:t>для </a:t>
            </a:r>
            <a:r>
              <a:rPr sz="2100" spc="-20" dirty="0">
                <a:solidFill>
                  <a:srgbClr val="3C383B"/>
                </a:solidFill>
                <a:latin typeface="Lucida Sans Unicode"/>
                <a:cs typeface="Lucida Sans Unicode"/>
              </a:rPr>
              <a:t>оптимизации </a:t>
            </a:r>
            <a:r>
              <a:rPr sz="21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налогообложения);</a:t>
            </a:r>
            <a:endParaRPr sz="21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2280"/>
              </a:spcBef>
            </a:pPr>
            <a:r>
              <a:rPr sz="2100" spc="50" dirty="0">
                <a:solidFill>
                  <a:srgbClr val="3C383B"/>
                </a:solidFill>
                <a:latin typeface="Lucida Sans Unicode"/>
                <a:cs typeface="Lucida Sans Unicode"/>
              </a:rPr>
              <a:t>•Оформление</a:t>
            </a:r>
            <a:r>
              <a:rPr sz="2100" spc="-12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5" dirty="0">
                <a:solidFill>
                  <a:srgbClr val="3C383B"/>
                </a:solidFill>
                <a:latin typeface="Lucida Sans Unicode"/>
                <a:cs typeface="Lucida Sans Unicode"/>
              </a:rPr>
              <a:t>сотрудников;</a:t>
            </a:r>
            <a:endParaRPr sz="2100" dirty="0">
              <a:latin typeface="Lucida Sans Unicode"/>
              <a:cs typeface="Lucida Sans Unicode"/>
            </a:endParaRPr>
          </a:p>
          <a:p>
            <a:pPr marL="12700" marR="216535">
              <a:lnSpc>
                <a:spcPct val="148800"/>
              </a:lnSpc>
              <a:spcBef>
                <a:spcPts val="1050"/>
              </a:spcBef>
            </a:pPr>
            <a:r>
              <a:rPr sz="21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•</a:t>
            </a:r>
            <a:r>
              <a:rPr sz="2100" spc="60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Вопрос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85" dirty="0">
                <a:solidFill>
                  <a:srgbClr val="3C383B"/>
                </a:solidFill>
                <a:latin typeface="Lucida Sans Unicode"/>
                <a:cs typeface="Lucida Sans Unicode"/>
              </a:rPr>
              <a:t>о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возможности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55" dirty="0">
                <a:solidFill>
                  <a:srgbClr val="3C383B"/>
                </a:solidFill>
                <a:latin typeface="Lucida Sans Unicode"/>
                <a:cs typeface="Lucida Sans Unicode"/>
              </a:rPr>
              <a:t>совмещения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3C383B"/>
                </a:solidFill>
                <a:latin typeface="Lucida Sans Unicode"/>
                <a:cs typeface="Lucida Sans Unicode"/>
              </a:rPr>
              <a:t>ПСН</a:t>
            </a:r>
            <a:r>
              <a:rPr sz="21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1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3C383B"/>
                </a:solidFill>
                <a:latin typeface="Lucida Sans Unicode"/>
                <a:cs typeface="Lucida Sans Unicode"/>
              </a:rPr>
              <a:t>УСН</a:t>
            </a:r>
            <a:endParaRPr sz="21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4852" y="225426"/>
            <a:ext cx="7658734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204" dirty="0">
                <a:latin typeface="Tahoma"/>
                <a:cs typeface="Tahoma"/>
              </a:rPr>
              <a:t>Выход</a:t>
            </a:r>
            <a:r>
              <a:rPr sz="4800" spc="-95" dirty="0">
                <a:latin typeface="Tahoma"/>
                <a:cs typeface="Tahoma"/>
              </a:rPr>
              <a:t> </a:t>
            </a:r>
            <a:r>
              <a:rPr sz="4800" spc="85" dirty="0">
                <a:latin typeface="Tahoma"/>
                <a:cs typeface="Tahoma"/>
              </a:rPr>
              <a:t>на</a:t>
            </a:r>
            <a:r>
              <a:rPr sz="4800" spc="-90" dirty="0">
                <a:latin typeface="Tahoma"/>
                <a:cs typeface="Tahoma"/>
              </a:rPr>
              <a:t> </a:t>
            </a:r>
            <a:r>
              <a:rPr sz="4800" spc="-55" dirty="0">
                <a:latin typeface="Tahoma"/>
                <a:cs typeface="Tahoma"/>
              </a:rPr>
              <a:t>маркетплейсы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4852" y="1457620"/>
            <a:ext cx="9791700" cy="85926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29259">
              <a:lnSpc>
                <a:spcPct val="115399"/>
              </a:lnSpc>
              <a:spcBef>
                <a:spcPts val="100"/>
              </a:spcBef>
            </a:pPr>
            <a:r>
              <a:rPr sz="2600" b="1" spc="-145" dirty="0">
                <a:solidFill>
                  <a:srgbClr val="F7573A"/>
                </a:solidFill>
                <a:latin typeface="Tahoma"/>
                <a:cs typeface="Tahoma"/>
              </a:rPr>
              <a:t>Что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-25" dirty="0">
                <a:solidFill>
                  <a:srgbClr val="F7573A"/>
                </a:solidFill>
                <a:latin typeface="Tahoma"/>
                <a:cs typeface="Tahoma"/>
              </a:rPr>
              <a:t>дает: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spc="105" dirty="0">
                <a:solidFill>
                  <a:srgbClr val="3C383B"/>
                </a:solidFill>
                <a:latin typeface="Lucida Sans Unicode"/>
                <a:cs typeface="Lucida Sans Unicode"/>
              </a:rPr>
              <a:t>создание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3C383B"/>
                </a:solidFill>
                <a:latin typeface="Lucida Sans Unicode"/>
                <a:cs typeface="Lucida Sans Unicode"/>
              </a:rPr>
              <a:t>интернет-магазина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130" dirty="0">
                <a:solidFill>
                  <a:srgbClr val="3C383B"/>
                </a:solidFill>
                <a:latin typeface="Lucida Sans Unicode"/>
                <a:cs typeface="Lucida Sans Unicode"/>
              </a:rPr>
              <a:t>на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электронной </a:t>
            </a:r>
            <a:r>
              <a:rPr sz="2600" spc="-8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35" dirty="0">
                <a:solidFill>
                  <a:srgbClr val="3C383B"/>
                </a:solidFill>
                <a:latin typeface="Lucida Sans Unicode"/>
                <a:cs typeface="Lucida Sans Unicode"/>
              </a:rPr>
              <a:t>торговой</a:t>
            </a:r>
            <a:r>
              <a:rPr sz="2600" spc="-11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30" dirty="0">
                <a:solidFill>
                  <a:srgbClr val="3C383B"/>
                </a:solidFill>
                <a:latin typeface="Lucida Sans Unicode"/>
                <a:cs typeface="Lucida Sans Unicode"/>
              </a:rPr>
              <a:t>площадке</a:t>
            </a:r>
            <a:endParaRPr sz="26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75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2600" b="1" spc="-245" dirty="0">
                <a:solidFill>
                  <a:srgbClr val="F7573A"/>
                </a:solidFill>
                <a:latin typeface="Tahoma"/>
                <a:cs typeface="Tahoma"/>
              </a:rPr>
              <a:t>Ч</a:t>
            </a:r>
            <a:r>
              <a:rPr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sz="2600" b="1" spc="70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-185" dirty="0">
                <a:solidFill>
                  <a:srgbClr val="F7573A"/>
                </a:solidFill>
                <a:latin typeface="Tahoma"/>
                <a:cs typeface="Tahoma"/>
              </a:rPr>
              <a:t>в</a:t>
            </a:r>
            <a:r>
              <a:rPr sz="2600" b="1" spc="-135" dirty="0">
                <a:solidFill>
                  <a:srgbClr val="F7573A"/>
                </a:solidFill>
                <a:latin typeface="Tahoma"/>
                <a:cs typeface="Tahoma"/>
              </a:rPr>
              <a:t>к</a:t>
            </a:r>
            <a:r>
              <a:rPr sz="2600" b="1" spc="-220" dirty="0">
                <a:solidFill>
                  <a:srgbClr val="F7573A"/>
                </a:solidFill>
                <a:latin typeface="Tahoma"/>
                <a:cs typeface="Tahoma"/>
              </a:rPr>
              <a:t>л</a:t>
            </a:r>
            <a:r>
              <a:rPr sz="2600" b="1" spc="-145" dirty="0">
                <a:solidFill>
                  <a:srgbClr val="F7573A"/>
                </a:solidFill>
                <a:latin typeface="Tahoma"/>
                <a:cs typeface="Tahoma"/>
              </a:rPr>
              <a:t>ю</a:t>
            </a:r>
            <a:r>
              <a:rPr sz="2600" b="1" spc="-220" dirty="0">
                <a:solidFill>
                  <a:srgbClr val="F7573A"/>
                </a:solidFill>
                <a:latin typeface="Tahoma"/>
                <a:cs typeface="Tahoma"/>
              </a:rPr>
              <a:t>ч</a:t>
            </a:r>
            <a:r>
              <a:rPr sz="2600" b="1" spc="170" dirty="0">
                <a:solidFill>
                  <a:srgbClr val="F7573A"/>
                </a:solidFill>
                <a:latin typeface="Tahoma"/>
                <a:cs typeface="Tahoma"/>
              </a:rPr>
              <a:t>а</a:t>
            </a:r>
            <a:r>
              <a:rPr sz="2600" b="1" spc="95" dirty="0">
                <a:solidFill>
                  <a:srgbClr val="F7573A"/>
                </a:solidFill>
                <a:latin typeface="Tahoma"/>
                <a:cs typeface="Tahoma"/>
              </a:rPr>
              <a:t>е</a:t>
            </a:r>
            <a:r>
              <a:rPr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sz="2600" b="1" spc="-215" dirty="0">
                <a:solidFill>
                  <a:srgbClr val="F7573A"/>
                </a:solidFill>
                <a:latin typeface="Tahoma"/>
                <a:cs typeface="Tahoma"/>
              </a:rPr>
              <a:t>:</a:t>
            </a:r>
            <a:endParaRPr sz="2600" dirty="0">
              <a:latin typeface="Tahoma"/>
              <a:cs typeface="Tahoma"/>
            </a:endParaRPr>
          </a:p>
          <a:p>
            <a:pPr marL="12700" marR="60960">
              <a:lnSpc>
                <a:spcPts val="4200"/>
              </a:lnSpc>
              <a:spcBef>
                <a:spcPts val="20"/>
              </a:spcBef>
              <a:buSzPct val="96153"/>
              <a:buChar char="•"/>
              <a:tabLst>
                <a:tab pos="213995" algn="l"/>
              </a:tabLst>
            </a:pPr>
            <a:r>
              <a:rPr sz="2600" spc="95" dirty="0">
                <a:solidFill>
                  <a:srgbClr val="3C383B"/>
                </a:solidFill>
                <a:latin typeface="Lucida Sans Unicode"/>
                <a:cs typeface="Lucida Sans Unicode"/>
              </a:rPr>
              <a:t>Обучение </a:t>
            </a:r>
            <a:r>
              <a:rPr sz="2600" spc="114" dirty="0">
                <a:solidFill>
                  <a:srgbClr val="3C383B"/>
                </a:solidFill>
                <a:latin typeface="Lucida Sans Unicode"/>
                <a:cs typeface="Lucida Sans Unicode"/>
              </a:rPr>
              <a:t>работе </a:t>
            </a:r>
            <a:r>
              <a:rPr sz="2600" spc="130" dirty="0">
                <a:solidFill>
                  <a:srgbClr val="3C383B"/>
                </a:solidFill>
                <a:latin typeface="Lucida Sans Unicode"/>
                <a:cs typeface="Lucida Sans Unicode"/>
              </a:rPr>
              <a:t>на </a:t>
            </a:r>
            <a:r>
              <a:rPr sz="26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маркетплейсах: </a:t>
            </a:r>
            <a:r>
              <a:rPr sz="2600" spc="65" dirty="0">
                <a:solidFill>
                  <a:srgbClr val="3C383B"/>
                </a:solidFill>
                <a:latin typeface="Lucida Sans Unicode"/>
                <a:cs typeface="Lucida Sans Unicode"/>
              </a:rPr>
              <a:t>формирование </a:t>
            </a:r>
            <a:r>
              <a:rPr sz="26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40" dirty="0">
                <a:solidFill>
                  <a:srgbClr val="3C383B"/>
                </a:solidFill>
                <a:latin typeface="Lucida Sans Unicode"/>
                <a:cs typeface="Lucida Sans Unicode"/>
              </a:rPr>
              <a:t>цены,</a:t>
            </a:r>
            <a:r>
              <a:rPr sz="2600" spc="-1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30" dirty="0">
                <a:solidFill>
                  <a:srgbClr val="3C383B"/>
                </a:solidFill>
                <a:latin typeface="Lucida Sans Unicode"/>
                <a:cs typeface="Lucida Sans Unicode"/>
              </a:rPr>
              <a:t>отгрузка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75" dirty="0">
                <a:solidFill>
                  <a:srgbClr val="3C383B"/>
                </a:solidFill>
                <a:latin typeface="Lucida Sans Unicode"/>
                <a:cs typeface="Lucida Sans Unicode"/>
              </a:rPr>
              <a:t>товара,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75" dirty="0">
                <a:solidFill>
                  <a:srgbClr val="3C383B"/>
                </a:solidFill>
                <a:latin typeface="Lucida Sans Unicode"/>
                <a:cs typeface="Lucida Sans Unicode"/>
              </a:rPr>
              <a:t>настройка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рекламных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3C383B"/>
                </a:solidFill>
                <a:latin typeface="Lucida Sans Unicode"/>
                <a:cs typeface="Lucida Sans Unicode"/>
              </a:rPr>
              <a:t>акций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600" spc="-1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125" dirty="0">
                <a:solidFill>
                  <a:srgbClr val="3C383B"/>
                </a:solidFill>
                <a:latin typeface="Lucida Sans Unicode"/>
                <a:cs typeface="Lucida Sans Unicode"/>
              </a:rPr>
              <a:t>т.д.;</a:t>
            </a:r>
            <a:endParaRPr sz="2600" dirty="0">
              <a:latin typeface="Lucida Sans Unicode"/>
              <a:cs typeface="Lucida Sans Unicode"/>
            </a:endParaRPr>
          </a:p>
          <a:p>
            <a:pPr marL="213360" indent="-201295">
              <a:lnSpc>
                <a:spcPct val="100000"/>
              </a:lnSpc>
              <a:spcBef>
                <a:spcPts val="760"/>
              </a:spcBef>
              <a:buSzPct val="96153"/>
              <a:buChar char="•"/>
              <a:tabLst>
                <a:tab pos="213995" algn="l"/>
              </a:tabLst>
            </a:pPr>
            <a:r>
              <a:rPr sz="2600" spc="105" dirty="0">
                <a:solidFill>
                  <a:srgbClr val="3C383B"/>
                </a:solidFill>
                <a:latin typeface="Lucida Sans Unicode"/>
                <a:cs typeface="Lucida Sans Unicode"/>
              </a:rPr>
              <a:t>Создание</a:t>
            </a:r>
            <a:r>
              <a:rPr sz="2600" spc="-13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30" dirty="0">
                <a:solidFill>
                  <a:srgbClr val="3C383B"/>
                </a:solidFill>
                <a:latin typeface="Lucida Sans Unicode"/>
                <a:cs typeface="Lucida Sans Unicode"/>
              </a:rPr>
              <a:t>карточек</a:t>
            </a:r>
            <a:r>
              <a:rPr sz="2600" spc="-12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товаров;</a:t>
            </a:r>
            <a:endParaRPr sz="2600" dirty="0">
              <a:latin typeface="Lucida Sans Unicode"/>
              <a:cs typeface="Lucida Sans Unicode"/>
            </a:endParaRPr>
          </a:p>
          <a:p>
            <a:pPr marL="12700" marR="85090">
              <a:lnSpc>
                <a:spcPct val="134600"/>
              </a:lnSpc>
              <a:spcBef>
                <a:spcPts val="5"/>
              </a:spcBef>
              <a:buSzPct val="96153"/>
              <a:buChar char="•"/>
              <a:tabLst>
                <a:tab pos="213995" algn="l"/>
              </a:tabLst>
            </a:pPr>
            <a:r>
              <a:rPr sz="2600" spc="100" dirty="0">
                <a:solidFill>
                  <a:srgbClr val="3C383B"/>
                </a:solidFill>
                <a:latin typeface="Lucida Sans Unicode"/>
                <a:cs typeface="Lucida Sans Unicode"/>
              </a:rPr>
              <a:t>Формирование</a:t>
            </a:r>
            <a:r>
              <a:rPr sz="2600" spc="-114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комплекта</a:t>
            </a:r>
            <a:r>
              <a:rPr sz="2600" spc="-114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3C383B"/>
                </a:solidFill>
                <a:latin typeface="Lucida Sans Unicode"/>
                <a:cs typeface="Lucida Sans Unicode"/>
              </a:rPr>
              <a:t>документов</a:t>
            </a:r>
            <a:r>
              <a:rPr sz="2600" spc="-11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600" spc="-114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осуществление </a:t>
            </a:r>
            <a:r>
              <a:rPr sz="2600" spc="-8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содействия</a:t>
            </a:r>
            <a:r>
              <a:rPr sz="2600" spc="-1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первичной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40" dirty="0">
                <a:solidFill>
                  <a:srgbClr val="3C383B"/>
                </a:solidFill>
                <a:latin typeface="Lucida Sans Unicode"/>
                <a:cs typeface="Lucida Sans Unicode"/>
              </a:rPr>
              <a:t>отгрузке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55" dirty="0">
                <a:solidFill>
                  <a:srgbClr val="3C383B"/>
                </a:solidFill>
                <a:latin typeface="Lucida Sans Unicode"/>
                <a:cs typeface="Lucida Sans Unicode"/>
              </a:rPr>
              <a:t>товаров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130" dirty="0">
                <a:solidFill>
                  <a:srgbClr val="3C383B"/>
                </a:solidFill>
                <a:latin typeface="Lucida Sans Unicode"/>
                <a:cs typeface="Lucida Sans Unicode"/>
              </a:rPr>
              <a:t>на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90" dirty="0">
                <a:solidFill>
                  <a:srgbClr val="3C383B"/>
                </a:solidFill>
                <a:latin typeface="Lucida Sans Unicode"/>
                <a:cs typeface="Lucida Sans Unicode"/>
              </a:rPr>
              <a:t>склад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70" dirty="0">
                <a:solidFill>
                  <a:srgbClr val="3C383B"/>
                </a:solidFill>
                <a:latin typeface="Lucida Sans Unicode"/>
                <a:cs typeface="Lucida Sans Unicode"/>
              </a:rPr>
              <a:t>ЭТП;</a:t>
            </a:r>
            <a:endParaRPr sz="2600" dirty="0">
              <a:latin typeface="Lucida Sans Unicode"/>
              <a:cs typeface="Lucida Sans Unicode"/>
            </a:endParaRPr>
          </a:p>
          <a:p>
            <a:pPr marL="213360" indent="-201295">
              <a:lnSpc>
                <a:spcPct val="100000"/>
              </a:lnSpc>
              <a:spcBef>
                <a:spcPts val="1080"/>
              </a:spcBef>
              <a:buSzPct val="96153"/>
              <a:buChar char="•"/>
              <a:tabLst>
                <a:tab pos="213995" algn="l"/>
              </a:tabLst>
            </a:pPr>
            <a:r>
              <a:rPr sz="2600" spc="30" dirty="0">
                <a:solidFill>
                  <a:srgbClr val="3C383B"/>
                </a:solidFill>
                <a:latin typeface="Lucida Sans Unicode"/>
                <a:cs typeface="Lucida Sans Unicode"/>
              </a:rPr>
              <a:t>Организация</a:t>
            </a:r>
            <a:r>
              <a:rPr sz="2600" spc="-114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40" dirty="0">
                <a:solidFill>
                  <a:srgbClr val="3C383B"/>
                </a:solidFill>
                <a:latin typeface="Lucida Sans Unicode"/>
                <a:cs typeface="Lucida Sans Unicode"/>
              </a:rPr>
              <a:t>фотосъемки</a:t>
            </a:r>
            <a:r>
              <a:rPr sz="2600" spc="-11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3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товаров</a:t>
            </a:r>
            <a:r>
              <a:rPr sz="26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;</a:t>
            </a:r>
            <a:endParaRPr lang="ru-RU" sz="2600" spc="35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213360" indent="-201295">
              <a:lnSpc>
                <a:spcPct val="100000"/>
              </a:lnSpc>
              <a:spcBef>
                <a:spcPts val="1080"/>
              </a:spcBef>
              <a:buSzPct val="96153"/>
              <a:buChar char="•"/>
              <a:tabLst>
                <a:tab pos="213995" algn="l"/>
              </a:tabLst>
            </a:pPr>
            <a:endParaRPr lang="ru-RU" sz="2600" spc="35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12065">
              <a:spcBef>
                <a:spcPts val="1080"/>
              </a:spcBef>
              <a:buSzPct val="96153"/>
              <a:tabLst>
                <a:tab pos="213995" algn="l"/>
              </a:tabLst>
            </a:pPr>
            <a:r>
              <a:rPr lang="ru-RU" sz="2600" b="1" spc="340" dirty="0">
                <a:solidFill>
                  <a:srgbClr val="3C383B"/>
                </a:solidFill>
                <a:latin typeface="Tahoma"/>
                <a:cs typeface="Tahoma"/>
              </a:rPr>
              <a:t>С</a:t>
            </a:r>
            <a:r>
              <a:rPr lang="ru-RU" sz="2600" b="1" spc="-250" dirty="0">
                <a:solidFill>
                  <a:srgbClr val="3C383B"/>
                </a:solidFill>
                <a:latin typeface="Tahoma"/>
                <a:cs typeface="Tahoma"/>
              </a:rPr>
              <a:t>т</a:t>
            </a: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lang="ru-RU" sz="2600" b="1" spc="-85" dirty="0">
                <a:solidFill>
                  <a:srgbClr val="3C383B"/>
                </a:solidFill>
                <a:latin typeface="Tahoma"/>
                <a:cs typeface="Tahoma"/>
              </a:rPr>
              <a:t>и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м</a:t>
            </a: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lang="ru-RU" sz="2600" b="1" spc="245" dirty="0">
                <a:solidFill>
                  <a:srgbClr val="3C383B"/>
                </a:solidFill>
                <a:latin typeface="Tahoma"/>
                <a:cs typeface="Tahoma"/>
              </a:rPr>
              <a:t>с</a:t>
            </a:r>
            <a:r>
              <a:rPr lang="ru-RU" sz="2600" b="1" spc="-250" dirty="0">
                <a:solidFill>
                  <a:srgbClr val="3C383B"/>
                </a:solidFill>
                <a:latin typeface="Tahoma"/>
                <a:cs typeface="Tahoma"/>
              </a:rPr>
              <a:t>т</a:t>
            </a:r>
            <a:r>
              <a:rPr lang="ru-RU" sz="2600" b="1" spc="-165" dirty="0">
                <a:solidFill>
                  <a:srgbClr val="3C383B"/>
                </a:solidFill>
                <a:latin typeface="Tahoma"/>
                <a:cs typeface="Tahoma"/>
              </a:rPr>
              <a:t>ь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360" dirty="0">
                <a:solidFill>
                  <a:srgbClr val="3C383B"/>
                </a:solidFill>
                <a:latin typeface="Tahoma"/>
                <a:cs typeface="Tahoma"/>
              </a:rPr>
              <a:t>–</a:t>
            </a:r>
            <a:r>
              <a:rPr lang="ru-RU" sz="2600" b="1" spc="-4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315" dirty="0">
                <a:solidFill>
                  <a:srgbClr val="F7573A"/>
                </a:solidFill>
                <a:latin typeface="Tahoma"/>
                <a:cs typeface="Tahoma"/>
              </a:rPr>
              <a:t>57 - 62  </a:t>
            </a:r>
            <a:r>
              <a:rPr lang="ru-RU"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lang="ru-RU" sz="2600" b="1" spc="-315" dirty="0">
                <a:solidFill>
                  <a:srgbClr val="F7573A"/>
                </a:solidFill>
                <a:latin typeface="Tahoma"/>
                <a:cs typeface="Tahoma"/>
              </a:rPr>
              <a:t>ы</a:t>
            </a:r>
            <a:r>
              <a:rPr lang="ru-RU" sz="2600" b="1" spc="245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lang="ru-RU" sz="2600" b="1" spc="-85" dirty="0">
                <a:solidFill>
                  <a:srgbClr val="F7573A"/>
                </a:solidFill>
                <a:latin typeface="Tahoma"/>
                <a:cs typeface="Tahoma"/>
              </a:rPr>
              <a:t>.</a:t>
            </a:r>
            <a:r>
              <a:rPr lang="ru-RU"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b="1" spc="75" dirty="0">
                <a:solidFill>
                  <a:srgbClr val="F7573A"/>
                </a:solidFill>
                <a:latin typeface="Tahoma"/>
                <a:cs typeface="Tahoma"/>
              </a:rPr>
              <a:t>р</a:t>
            </a:r>
            <a:r>
              <a:rPr lang="ru-RU" sz="2600" b="1" spc="-30" dirty="0">
                <a:solidFill>
                  <a:srgbClr val="F7573A"/>
                </a:solidFill>
                <a:latin typeface="Tahoma"/>
                <a:cs typeface="Tahoma"/>
              </a:rPr>
              <a:t>у</a:t>
            </a:r>
            <a:r>
              <a:rPr lang="ru-RU" sz="2600" b="1" spc="50" dirty="0">
                <a:solidFill>
                  <a:srgbClr val="F7573A"/>
                </a:solidFill>
                <a:latin typeface="Tahoma"/>
                <a:cs typeface="Tahoma"/>
              </a:rPr>
              <a:t>б</a:t>
            </a:r>
            <a:r>
              <a:rPr lang="ru-RU" sz="2600" b="1" spc="-80" dirty="0">
                <a:solidFill>
                  <a:srgbClr val="F7573A"/>
                </a:solidFill>
                <a:latin typeface="Tahoma"/>
                <a:cs typeface="Tahoma"/>
              </a:rPr>
              <a:t>.  </a:t>
            </a:r>
          </a:p>
          <a:p>
            <a:pPr marL="12065">
              <a:spcBef>
                <a:spcPts val="1080"/>
              </a:spcBef>
              <a:buSzPct val="96153"/>
              <a:tabLst>
                <a:tab pos="213995" algn="l"/>
              </a:tabLst>
            </a:pPr>
            <a:r>
              <a:rPr lang="ru-RU" sz="2600" b="1" spc="30" dirty="0">
                <a:solidFill>
                  <a:srgbClr val="3C383B"/>
                </a:solidFill>
                <a:latin typeface="Tahoma"/>
                <a:cs typeface="Tahoma"/>
              </a:rPr>
              <a:t>Субсидируется</a:t>
            </a:r>
            <a:r>
              <a:rPr lang="ru-RU" sz="2600" b="1" spc="-4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375" dirty="0">
                <a:solidFill>
                  <a:srgbClr val="F7573A"/>
                </a:solidFill>
                <a:latin typeface="Tahoma"/>
                <a:cs typeface="Tahoma"/>
              </a:rPr>
              <a:t>100%</a:t>
            </a:r>
            <a:endParaRPr lang="ru-RU" sz="2600" dirty="0">
              <a:latin typeface="Tahoma"/>
              <a:cs typeface="Tahoma"/>
            </a:endParaRPr>
          </a:p>
          <a:p>
            <a:pPr marL="12700" marR="5080">
              <a:lnSpc>
                <a:spcPct val="115399"/>
              </a:lnSpc>
            </a:pPr>
            <a:endParaRPr lang="ru-RU" sz="2600" b="1" spc="-229" dirty="0">
              <a:solidFill>
                <a:srgbClr val="3C383B"/>
              </a:solidFill>
              <a:latin typeface="Tahoma"/>
              <a:cs typeface="Tahoma"/>
            </a:endParaRPr>
          </a:p>
          <a:p>
            <a:pPr marL="12700" marR="5080">
              <a:lnSpc>
                <a:spcPct val="115399"/>
              </a:lnSpc>
            </a:pPr>
            <a:r>
              <a:rPr sz="2600" b="1" spc="-229" dirty="0" err="1">
                <a:solidFill>
                  <a:srgbClr val="3C383B"/>
                </a:solidFill>
                <a:latin typeface="Tahoma"/>
                <a:cs typeface="Tahoma"/>
              </a:rPr>
              <a:t>К</a:t>
            </a:r>
            <a:r>
              <a:rPr sz="2600" b="1" spc="65" dirty="0" err="1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sz="2600" b="1" spc="-220" dirty="0" err="1">
                <a:solidFill>
                  <a:srgbClr val="3C383B"/>
                </a:solidFill>
                <a:latin typeface="Tahoma"/>
                <a:cs typeface="Tahoma"/>
              </a:rPr>
              <a:t>л</a:t>
            </a:r>
            <a:r>
              <a:rPr sz="2600" b="1" spc="-85" dirty="0" err="1">
                <a:solidFill>
                  <a:srgbClr val="3C383B"/>
                </a:solidFill>
                <a:latin typeface="Tahoma"/>
                <a:cs typeface="Tahoma"/>
              </a:rPr>
              <a:t>и</a:t>
            </a:r>
            <a:r>
              <a:rPr sz="2600" b="1" spc="-220" dirty="0" err="1">
                <a:solidFill>
                  <a:srgbClr val="3C383B"/>
                </a:solidFill>
                <a:latin typeface="Tahoma"/>
                <a:cs typeface="Tahoma"/>
              </a:rPr>
              <a:t>ч</a:t>
            </a:r>
            <a:r>
              <a:rPr sz="2600" b="1" spc="95" dirty="0" err="1">
                <a:solidFill>
                  <a:srgbClr val="3C383B"/>
                </a:solidFill>
                <a:latin typeface="Tahoma"/>
                <a:cs typeface="Tahoma"/>
              </a:rPr>
              <a:t>е</a:t>
            </a:r>
            <a:r>
              <a:rPr sz="2600" b="1" spc="245" dirty="0" err="1">
                <a:solidFill>
                  <a:srgbClr val="3C383B"/>
                </a:solidFill>
                <a:latin typeface="Tahoma"/>
                <a:cs typeface="Tahoma"/>
              </a:rPr>
              <a:t>с</a:t>
            </a:r>
            <a:r>
              <a:rPr sz="2600" b="1" spc="-250" dirty="0" err="1">
                <a:solidFill>
                  <a:srgbClr val="3C383B"/>
                </a:solidFill>
                <a:latin typeface="Tahoma"/>
                <a:cs typeface="Tahoma"/>
              </a:rPr>
              <a:t>т</a:t>
            </a:r>
            <a:r>
              <a:rPr sz="2600" b="1" spc="-185" dirty="0" err="1">
                <a:solidFill>
                  <a:srgbClr val="3C383B"/>
                </a:solidFill>
                <a:latin typeface="Tahoma"/>
                <a:cs typeface="Tahoma"/>
              </a:rPr>
              <a:t>в</a:t>
            </a:r>
            <a:r>
              <a:rPr sz="2600" b="1" spc="70" dirty="0" err="1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80" dirty="0">
                <a:solidFill>
                  <a:srgbClr val="3C383B"/>
                </a:solidFill>
                <a:latin typeface="Tahoma"/>
                <a:cs typeface="Tahoma"/>
              </a:rPr>
              <a:t>п</a:t>
            </a:r>
            <a:r>
              <a:rPr sz="2600" b="1" spc="65" dirty="0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sz="2600" b="1" spc="-220" dirty="0">
                <a:solidFill>
                  <a:srgbClr val="3C383B"/>
                </a:solidFill>
                <a:latin typeface="Tahoma"/>
                <a:cs typeface="Tahoma"/>
              </a:rPr>
              <a:t>л</a:t>
            </a:r>
            <a:r>
              <a:rPr sz="2600" b="1" spc="-30" dirty="0">
                <a:solidFill>
                  <a:srgbClr val="3C383B"/>
                </a:solidFill>
                <a:latin typeface="Tahoma"/>
                <a:cs typeface="Tahoma"/>
              </a:rPr>
              <a:t>у</a:t>
            </a:r>
            <a:r>
              <a:rPr sz="2600" b="1" spc="-220" dirty="0">
                <a:solidFill>
                  <a:srgbClr val="3C383B"/>
                </a:solidFill>
                <a:latin typeface="Tahoma"/>
                <a:cs typeface="Tahoma"/>
              </a:rPr>
              <a:t>ч</a:t>
            </a:r>
            <a:r>
              <a:rPr sz="2600" b="1" spc="170" dirty="0">
                <a:solidFill>
                  <a:srgbClr val="3C383B"/>
                </a:solidFill>
                <a:latin typeface="Tahoma"/>
                <a:cs typeface="Tahoma"/>
              </a:rPr>
              <a:t>а</a:t>
            </a:r>
            <a:r>
              <a:rPr sz="2600" b="1" spc="-250" dirty="0">
                <a:solidFill>
                  <a:srgbClr val="3C383B"/>
                </a:solidFill>
                <a:latin typeface="Tahoma"/>
                <a:cs typeface="Tahoma"/>
              </a:rPr>
              <a:t>т</a:t>
            </a:r>
            <a:r>
              <a:rPr sz="2600" b="1" spc="95" dirty="0">
                <a:solidFill>
                  <a:srgbClr val="3C383B"/>
                </a:solidFill>
                <a:latin typeface="Tahoma"/>
                <a:cs typeface="Tahoma"/>
              </a:rPr>
              <a:t>е</a:t>
            </a:r>
            <a:r>
              <a:rPr sz="2600" b="1" spc="-220" dirty="0">
                <a:solidFill>
                  <a:srgbClr val="3C383B"/>
                </a:solidFill>
                <a:latin typeface="Tahoma"/>
                <a:cs typeface="Tahoma"/>
              </a:rPr>
              <a:t>л</a:t>
            </a:r>
            <a:r>
              <a:rPr sz="2600" b="1" spc="95" dirty="0">
                <a:solidFill>
                  <a:srgbClr val="3C383B"/>
                </a:solidFill>
                <a:latin typeface="Tahoma"/>
                <a:cs typeface="Tahoma"/>
              </a:rPr>
              <a:t>е</a:t>
            </a:r>
            <a:r>
              <a:rPr sz="2600" b="1" spc="-80" dirty="0">
                <a:solidFill>
                  <a:srgbClr val="3C383B"/>
                </a:solidFill>
                <a:latin typeface="Tahoma"/>
                <a:cs typeface="Tahoma"/>
              </a:rPr>
              <a:t>й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180" dirty="0">
                <a:solidFill>
                  <a:srgbClr val="3C383B"/>
                </a:solidFill>
                <a:latin typeface="Tahoma"/>
                <a:cs typeface="Tahoma"/>
              </a:rPr>
              <a:t>в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210" dirty="0">
                <a:solidFill>
                  <a:srgbClr val="3C383B"/>
                </a:solidFill>
                <a:latin typeface="Tahoma"/>
                <a:cs typeface="Tahoma"/>
              </a:rPr>
              <a:t>202</a:t>
            </a:r>
            <a:r>
              <a:rPr sz="2600" b="1" spc="-204" dirty="0">
                <a:solidFill>
                  <a:srgbClr val="3C383B"/>
                </a:solidFill>
                <a:latin typeface="Tahoma"/>
                <a:cs typeface="Tahoma"/>
              </a:rPr>
              <a:t>1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300" dirty="0">
                <a:solidFill>
                  <a:srgbClr val="3C383B"/>
                </a:solidFill>
                <a:latin typeface="Tahoma"/>
                <a:cs typeface="Tahoma"/>
              </a:rPr>
              <a:t>г</a:t>
            </a:r>
            <a:r>
              <a:rPr sz="2600" b="1" spc="65" dirty="0">
                <a:solidFill>
                  <a:srgbClr val="3C383B"/>
                </a:solidFill>
                <a:latin typeface="Tahoma"/>
                <a:cs typeface="Tahoma"/>
              </a:rPr>
              <a:t>од</a:t>
            </a:r>
            <a:r>
              <a:rPr sz="2600" b="1" spc="-30" dirty="0">
                <a:solidFill>
                  <a:srgbClr val="3C383B"/>
                </a:solidFill>
                <a:latin typeface="Tahoma"/>
                <a:cs typeface="Tahoma"/>
              </a:rPr>
              <a:t>у</a:t>
            </a:r>
            <a:r>
              <a:rPr sz="2600" b="1" spc="-215" dirty="0">
                <a:solidFill>
                  <a:srgbClr val="3C383B"/>
                </a:solidFill>
                <a:latin typeface="Tahoma"/>
                <a:cs typeface="Tahoma"/>
              </a:rPr>
              <a:t>:</a:t>
            </a:r>
            <a:r>
              <a:rPr sz="2600" b="1" spc="-4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204" dirty="0">
                <a:solidFill>
                  <a:srgbClr val="F7573A"/>
                </a:solidFill>
                <a:latin typeface="Tahoma"/>
                <a:cs typeface="Tahoma"/>
              </a:rPr>
              <a:t>1</a:t>
            </a:r>
            <a:r>
              <a:rPr sz="2600" b="1" spc="-204" dirty="0">
                <a:solidFill>
                  <a:srgbClr val="F7573A"/>
                </a:solidFill>
                <a:latin typeface="Tahoma"/>
                <a:cs typeface="Tahoma"/>
              </a:rPr>
              <a:t>6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245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sz="2600" b="1" spc="-30" dirty="0">
                <a:solidFill>
                  <a:srgbClr val="F7573A"/>
                </a:solidFill>
                <a:latin typeface="Tahoma"/>
                <a:cs typeface="Tahoma"/>
              </a:rPr>
              <a:t>у</a:t>
            </a:r>
            <a:r>
              <a:rPr sz="2600" b="1" spc="50" dirty="0">
                <a:solidFill>
                  <a:srgbClr val="F7573A"/>
                </a:solidFill>
                <a:latin typeface="Tahoma"/>
                <a:cs typeface="Tahoma"/>
              </a:rPr>
              <a:t>б</a:t>
            </a:r>
            <a:r>
              <a:rPr sz="2600" b="1" spc="-155" dirty="0">
                <a:solidFill>
                  <a:srgbClr val="F7573A"/>
                </a:solidFill>
                <a:latin typeface="Tahoma"/>
                <a:cs typeface="Tahoma"/>
              </a:rPr>
              <a:t>ъ</a:t>
            </a:r>
            <a:r>
              <a:rPr sz="2600" b="1" spc="95" dirty="0">
                <a:solidFill>
                  <a:srgbClr val="F7573A"/>
                </a:solidFill>
                <a:latin typeface="Tahoma"/>
                <a:cs typeface="Tahoma"/>
              </a:rPr>
              <a:t>е</a:t>
            </a:r>
            <a:r>
              <a:rPr sz="2600" b="1" spc="-135" dirty="0">
                <a:solidFill>
                  <a:srgbClr val="F7573A"/>
                </a:solidFill>
                <a:latin typeface="Tahoma"/>
                <a:cs typeface="Tahoma"/>
              </a:rPr>
              <a:t>к</a:t>
            </a:r>
            <a:r>
              <a:rPr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sz="2600" b="1" spc="65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sz="2600" b="1" spc="-180" dirty="0">
                <a:solidFill>
                  <a:srgbClr val="F7573A"/>
                </a:solidFill>
                <a:latin typeface="Tahoma"/>
                <a:cs typeface="Tahoma"/>
              </a:rPr>
              <a:t>в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45" dirty="0">
                <a:solidFill>
                  <a:srgbClr val="F7573A"/>
                </a:solidFill>
                <a:latin typeface="Tahoma"/>
                <a:cs typeface="Tahoma"/>
              </a:rPr>
              <a:t>М</a:t>
            </a:r>
            <a:r>
              <a:rPr sz="2600" b="1" spc="340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sz="2600" b="1" spc="-260" dirty="0">
                <a:solidFill>
                  <a:srgbClr val="F7573A"/>
                </a:solidFill>
                <a:latin typeface="Tahoma"/>
                <a:cs typeface="Tahoma"/>
              </a:rPr>
              <a:t>П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-80" dirty="0">
                <a:solidFill>
                  <a:srgbClr val="F7573A"/>
                </a:solidFill>
                <a:latin typeface="Tahoma"/>
                <a:cs typeface="Tahoma"/>
              </a:rPr>
              <a:t>и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-130" dirty="0">
                <a:solidFill>
                  <a:srgbClr val="F7573A"/>
                </a:solidFill>
                <a:latin typeface="Tahoma"/>
                <a:cs typeface="Tahoma"/>
              </a:rPr>
              <a:t>3  </a:t>
            </a:r>
            <a:r>
              <a:rPr sz="2600" b="1" spc="-50" dirty="0">
                <a:solidFill>
                  <a:srgbClr val="F7573A"/>
                </a:solidFill>
                <a:latin typeface="Tahoma"/>
                <a:cs typeface="Tahoma"/>
              </a:rPr>
              <a:t>самозанятых</a:t>
            </a:r>
            <a:endParaRPr sz="2600" dirty="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755"/>
              </a:spcBef>
            </a:pPr>
            <a:r>
              <a:rPr sz="2600" b="1" spc="-265" dirty="0">
                <a:solidFill>
                  <a:srgbClr val="3C383B"/>
                </a:solidFill>
                <a:latin typeface="Tahoma"/>
                <a:cs typeface="Tahoma"/>
              </a:rPr>
              <a:t>П</a:t>
            </a:r>
            <a:r>
              <a:rPr sz="2600" b="1" spc="-220" dirty="0">
                <a:solidFill>
                  <a:srgbClr val="3C383B"/>
                </a:solidFill>
                <a:latin typeface="Tahoma"/>
                <a:cs typeface="Tahoma"/>
              </a:rPr>
              <a:t>л</a:t>
            </a:r>
            <a:r>
              <a:rPr sz="2600" b="1" spc="170" dirty="0">
                <a:solidFill>
                  <a:srgbClr val="3C383B"/>
                </a:solidFill>
                <a:latin typeface="Tahoma"/>
                <a:cs typeface="Tahoma"/>
              </a:rPr>
              <a:t>а</a:t>
            </a:r>
            <a:r>
              <a:rPr sz="2600" b="1" spc="-85" dirty="0">
                <a:solidFill>
                  <a:srgbClr val="3C383B"/>
                </a:solidFill>
                <a:latin typeface="Tahoma"/>
                <a:cs typeface="Tahoma"/>
              </a:rPr>
              <a:t>н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90" dirty="0">
                <a:solidFill>
                  <a:srgbClr val="3C383B"/>
                </a:solidFill>
                <a:latin typeface="Tahoma"/>
                <a:cs typeface="Tahoma"/>
              </a:rPr>
              <a:t>н</a:t>
            </a:r>
            <a:r>
              <a:rPr sz="2600" b="1" spc="175" dirty="0">
                <a:solidFill>
                  <a:srgbClr val="3C383B"/>
                </a:solidFill>
                <a:latin typeface="Tahoma"/>
                <a:cs typeface="Tahoma"/>
              </a:rPr>
              <a:t>а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210" dirty="0">
                <a:solidFill>
                  <a:srgbClr val="3C383B"/>
                </a:solidFill>
                <a:latin typeface="Tahoma"/>
                <a:cs typeface="Tahoma"/>
              </a:rPr>
              <a:t>202</a:t>
            </a:r>
            <a:r>
              <a:rPr sz="2600" b="1" spc="-204" dirty="0">
                <a:solidFill>
                  <a:srgbClr val="3C383B"/>
                </a:solidFill>
                <a:latin typeface="Tahoma"/>
                <a:cs typeface="Tahoma"/>
              </a:rPr>
              <a:t>2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300" dirty="0">
                <a:solidFill>
                  <a:srgbClr val="3C383B"/>
                </a:solidFill>
                <a:latin typeface="Tahoma"/>
                <a:cs typeface="Tahoma"/>
              </a:rPr>
              <a:t>г</a:t>
            </a:r>
            <a:r>
              <a:rPr sz="2600" b="1" spc="65" dirty="0">
                <a:solidFill>
                  <a:srgbClr val="3C383B"/>
                </a:solidFill>
                <a:latin typeface="Tahoma"/>
                <a:cs typeface="Tahoma"/>
              </a:rPr>
              <a:t>од</a:t>
            </a:r>
            <a:r>
              <a:rPr sz="2600" b="1" spc="-215" dirty="0">
                <a:solidFill>
                  <a:srgbClr val="3C383B"/>
                </a:solidFill>
                <a:latin typeface="Tahoma"/>
                <a:cs typeface="Tahoma"/>
              </a:rPr>
              <a:t>:</a:t>
            </a:r>
            <a:r>
              <a:rPr sz="2600" b="1" spc="-4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210" dirty="0">
                <a:solidFill>
                  <a:srgbClr val="F7573A"/>
                </a:solidFill>
                <a:latin typeface="Tahoma"/>
                <a:cs typeface="Tahoma"/>
              </a:rPr>
              <a:t>2</a:t>
            </a:r>
            <a:r>
              <a:rPr lang="ru-RU" sz="2600" b="1" spc="-210" dirty="0">
                <a:solidFill>
                  <a:srgbClr val="F7573A"/>
                </a:solidFill>
                <a:latin typeface="Tahoma"/>
                <a:cs typeface="Tahoma"/>
              </a:rPr>
              <a:t>6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245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sz="2600" b="1" spc="-30" dirty="0">
                <a:solidFill>
                  <a:srgbClr val="F7573A"/>
                </a:solidFill>
                <a:latin typeface="Tahoma"/>
                <a:cs typeface="Tahoma"/>
              </a:rPr>
              <a:t>у</a:t>
            </a:r>
            <a:r>
              <a:rPr sz="2600" b="1" spc="50" dirty="0">
                <a:solidFill>
                  <a:srgbClr val="F7573A"/>
                </a:solidFill>
                <a:latin typeface="Tahoma"/>
                <a:cs typeface="Tahoma"/>
              </a:rPr>
              <a:t>б</a:t>
            </a:r>
            <a:r>
              <a:rPr sz="2600" b="1" spc="-155" dirty="0">
                <a:solidFill>
                  <a:srgbClr val="F7573A"/>
                </a:solidFill>
                <a:latin typeface="Tahoma"/>
                <a:cs typeface="Tahoma"/>
              </a:rPr>
              <a:t>ъ</a:t>
            </a:r>
            <a:r>
              <a:rPr sz="2600" b="1" spc="95" dirty="0">
                <a:solidFill>
                  <a:srgbClr val="F7573A"/>
                </a:solidFill>
                <a:latin typeface="Tahoma"/>
                <a:cs typeface="Tahoma"/>
              </a:rPr>
              <a:t>е</a:t>
            </a:r>
            <a:r>
              <a:rPr sz="2600" b="1" spc="-135" dirty="0">
                <a:solidFill>
                  <a:srgbClr val="F7573A"/>
                </a:solidFill>
                <a:latin typeface="Tahoma"/>
                <a:cs typeface="Tahoma"/>
              </a:rPr>
              <a:t>к</a:t>
            </a:r>
            <a:r>
              <a:rPr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sz="2600" b="1" spc="65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sz="2600" b="1" spc="-180" dirty="0">
                <a:solidFill>
                  <a:srgbClr val="F7573A"/>
                </a:solidFill>
                <a:latin typeface="Tahoma"/>
                <a:cs typeface="Tahoma"/>
              </a:rPr>
              <a:t>в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45" dirty="0">
                <a:solidFill>
                  <a:srgbClr val="F7573A"/>
                </a:solidFill>
                <a:latin typeface="Tahoma"/>
                <a:cs typeface="Tahoma"/>
              </a:rPr>
              <a:t>М</a:t>
            </a:r>
            <a:r>
              <a:rPr sz="2600" b="1" spc="340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sz="2600" b="1" spc="-265" dirty="0">
                <a:solidFill>
                  <a:srgbClr val="F7573A"/>
                </a:solidFill>
                <a:latin typeface="Tahoma"/>
                <a:cs typeface="Tahoma"/>
              </a:rPr>
              <a:t>П</a:t>
            </a:r>
            <a:r>
              <a:rPr sz="2600" b="1" spc="-85" dirty="0">
                <a:solidFill>
                  <a:srgbClr val="F7573A"/>
                </a:solidFill>
                <a:latin typeface="Tahoma"/>
                <a:cs typeface="Tahoma"/>
              </a:rPr>
              <a:t>,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-204" dirty="0">
                <a:solidFill>
                  <a:srgbClr val="F7573A"/>
                </a:solidFill>
                <a:latin typeface="Tahoma"/>
                <a:cs typeface="Tahoma"/>
              </a:rPr>
              <a:t>5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245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sz="2600" b="1" spc="170" dirty="0">
                <a:solidFill>
                  <a:srgbClr val="F7573A"/>
                </a:solidFill>
                <a:latin typeface="Tahoma"/>
                <a:cs typeface="Tahoma"/>
              </a:rPr>
              <a:t>а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м</a:t>
            </a:r>
            <a:r>
              <a:rPr sz="2600" b="1" spc="65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sz="2600" b="1" spc="-130" dirty="0">
                <a:solidFill>
                  <a:srgbClr val="F7573A"/>
                </a:solidFill>
                <a:latin typeface="Tahoma"/>
                <a:cs typeface="Tahoma"/>
              </a:rPr>
              <a:t>з</a:t>
            </a:r>
            <a:r>
              <a:rPr sz="2600" b="1" spc="170" dirty="0">
                <a:solidFill>
                  <a:srgbClr val="F7573A"/>
                </a:solidFill>
                <a:latin typeface="Tahoma"/>
                <a:cs typeface="Tahoma"/>
              </a:rPr>
              <a:t>а</a:t>
            </a:r>
            <a:r>
              <a:rPr sz="2600" b="1" spc="-90" dirty="0">
                <a:solidFill>
                  <a:srgbClr val="F7573A"/>
                </a:solidFill>
                <a:latin typeface="Tahoma"/>
                <a:cs typeface="Tahoma"/>
              </a:rPr>
              <a:t>н</a:t>
            </a:r>
            <a:r>
              <a:rPr sz="2600" b="1" spc="-260" dirty="0">
                <a:solidFill>
                  <a:srgbClr val="F7573A"/>
                </a:solidFill>
                <a:latin typeface="Tahoma"/>
                <a:cs typeface="Tahoma"/>
              </a:rPr>
              <a:t>я</a:t>
            </a:r>
            <a:r>
              <a:rPr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sz="2600" b="1" spc="-315" dirty="0">
                <a:solidFill>
                  <a:srgbClr val="F7573A"/>
                </a:solidFill>
                <a:latin typeface="Tahoma"/>
                <a:cs typeface="Tahoma"/>
              </a:rPr>
              <a:t>ы</a:t>
            </a:r>
            <a:r>
              <a:rPr sz="2600" b="1" spc="-125" dirty="0">
                <a:solidFill>
                  <a:srgbClr val="F7573A"/>
                </a:solidFill>
                <a:latin typeface="Tahoma"/>
                <a:cs typeface="Tahoma"/>
              </a:rPr>
              <a:t>х</a:t>
            </a:r>
            <a:endParaRPr sz="2600" dirty="0">
              <a:latin typeface="Tahoma"/>
              <a:cs typeface="Tahoma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EF1500-7A24-54EF-790C-4FDFB7A02C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1" t="32689" r="31213" b="994"/>
          <a:stretch/>
        </p:blipFill>
        <p:spPr bwMode="auto">
          <a:xfrm>
            <a:off x="10541645" y="1508203"/>
            <a:ext cx="3508688" cy="36516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1088CF3-4F58-C41D-7316-149C20455EF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256" t="10220" r="55624" b="24391"/>
          <a:stretch/>
        </p:blipFill>
        <p:spPr bwMode="auto">
          <a:xfrm>
            <a:off x="13718177" y="1187110"/>
            <a:ext cx="3846062" cy="42705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F799EA4-750E-A1A9-BE0C-5A3CCC491C0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521" t="25970" r="56523" b="23837"/>
          <a:stretch/>
        </p:blipFill>
        <p:spPr bwMode="auto">
          <a:xfrm>
            <a:off x="14182588" y="5598465"/>
            <a:ext cx="3379474" cy="39882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03EFA17-B162-4F3A-FDA6-9D6CF3DC15B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706" t="10262" r="56107" b="23233"/>
          <a:stretch/>
        </p:blipFill>
        <p:spPr bwMode="auto">
          <a:xfrm>
            <a:off x="10552531" y="5350528"/>
            <a:ext cx="3653489" cy="42459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C38177-A6EB-47B5-8360-69AAAAFED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852" y="231807"/>
            <a:ext cx="17218295" cy="1446550"/>
          </a:xfrm>
        </p:spPr>
        <p:txBody>
          <a:bodyPr/>
          <a:lstStyle/>
          <a:p>
            <a:r>
              <a:rPr lang="ru-RU" sz="4800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4800" spc="75" dirty="0">
                <a:latin typeface="Tahoma"/>
                <a:cs typeface="Tahoma"/>
              </a:rPr>
              <a:t>Разработка фирменного стиля </a:t>
            </a:r>
            <a:br>
              <a:rPr lang="ru-RU" sz="4800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AEFEB2A-3F3D-9B24-BC55-E927A920B9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7919" y="1485901"/>
            <a:ext cx="17192162" cy="8534399"/>
          </a:xfrm>
        </p:spPr>
        <p:txBody>
          <a:bodyPr/>
          <a:lstStyle/>
          <a:p>
            <a:pPr marR="36195" algn="just">
              <a:lnSpc>
                <a:spcPct val="105000"/>
              </a:lnSpc>
              <a:spcAft>
                <a:spcPts val="800"/>
              </a:spcAft>
            </a:pPr>
            <a:r>
              <a:rPr lang="ru-RU" sz="2600" b="1" spc="-14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Что</a:t>
            </a: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2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дает:</a:t>
            </a: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kern="1200" spc="10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создание уникального узнаваемого образа фирмы (бренда) </a:t>
            </a:r>
          </a:p>
          <a:p>
            <a:pPr marR="36195" algn="just">
              <a:lnSpc>
                <a:spcPct val="105000"/>
              </a:lnSpc>
              <a:spcAft>
                <a:spcPts val="800"/>
              </a:spcAft>
            </a:pPr>
            <a:r>
              <a:rPr lang="ru-RU" sz="2600" kern="1200" spc="10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субъекта МСП </a:t>
            </a:r>
          </a:p>
          <a:p>
            <a:pPr marR="36195" algn="just">
              <a:lnSpc>
                <a:spcPct val="105000"/>
              </a:lnSpc>
              <a:spcAft>
                <a:spcPts val="800"/>
              </a:spcAft>
            </a:pP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Что включает: </a:t>
            </a:r>
          </a:p>
          <a:p>
            <a:pPr marL="342900" indent="-342900" algn="just">
              <a:lnSpc>
                <a:spcPct val="107000"/>
              </a:lnSpc>
              <a:buFont typeface="Symbol" panose="05050102010706020507" pitchFamily="18" charset="2"/>
              <a:buChar char=""/>
              <a:tabLst>
                <a:tab pos="92075" algn="l"/>
              </a:tabLst>
            </a:pPr>
            <a:r>
              <a:rPr lang="ru-RU" sz="2600" kern="1200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Консультация, где выявляются потребности, исходя </a:t>
            </a:r>
          </a:p>
          <a:p>
            <a:pPr algn="just">
              <a:lnSpc>
                <a:spcPct val="107000"/>
              </a:lnSpc>
              <a:tabLst>
                <a:tab pos="92075" algn="l"/>
              </a:tabLst>
            </a:pPr>
            <a:r>
              <a:rPr lang="ru-RU" sz="2600" kern="1200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из философии компании, для создания уникального узнаваемого </a:t>
            </a:r>
          </a:p>
          <a:p>
            <a:pPr algn="just">
              <a:lnSpc>
                <a:spcPct val="107000"/>
              </a:lnSpc>
              <a:tabLst>
                <a:tab pos="92075" algn="l"/>
              </a:tabLst>
            </a:pPr>
            <a:r>
              <a:rPr lang="ru-RU" sz="2600" kern="1200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образа фирмы (бренда) субъекта МСП; 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  <a:tabLst>
                <a:tab pos="92075" algn="l"/>
              </a:tabLst>
            </a:pPr>
            <a:r>
              <a:rPr lang="ru-RU" sz="2600" kern="1200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подбор фирменного цвета и шрифта;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  <a:tabLst>
                <a:tab pos="92075" algn="l"/>
              </a:tabLst>
            </a:pPr>
            <a:r>
              <a:rPr lang="ru-RU" sz="2600" kern="1200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создание логотипа;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  <a:tabLst>
                <a:tab pos="92075" algn="l"/>
              </a:tabLst>
            </a:pPr>
            <a:r>
              <a:rPr lang="ru-RU" sz="2600" kern="1200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подбор стилеобразующей графики;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  <a:tabLst>
                <a:tab pos="92075" algn="l"/>
              </a:tabLst>
            </a:pPr>
            <a:r>
              <a:rPr lang="ru-RU" sz="2600" kern="1200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разработка макетов </a:t>
            </a:r>
            <a:r>
              <a:rPr lang="ru-RU" sz="2600" kern="1200" spc="95" dirty="0" err="1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брендированной</a:t>
            </a:r>
            <a:r>
              <a:rPr lang="ru-RU" sz="2600" kern="1200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деловой и</a:t>
            </a:r>
          </a:p>
          <a:p>
            <a:pPr lvl="0" algn="just">
              <a:lnSpc>
                <a:spcPct val="107000"/>
              </a:lnSpc>
              <a:tabLst>
                <a:tab pos="92075" algn="l"/>
              </a:tabLst>
            </a:pPr>
            <a:r>
              <a:rPr lang="ru-RU" sz="2600" kern="1200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продукции;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  <a:tabLst>
                <a:tab pos="92075" algn="l"/>
              </a:tabLst>
            </a:pPr>
            <a:r>
              <a:rPr lang="ru-RU" sz="2600" kern="1200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разработка макетов брендированной </a:t>
            </a:r>
          </a:p>
          <a:p>
            <a:pPr lvl="0" algn="just">
              <a:lnSpc>
                <a:spcPct val="107000"/>
              </a:lnSpc>
              <a:tabLst>
                <a:tab pos="92075" algn="l"/>
              </a:tabLst>
            </a:pPr>
            <a:r>
              <a:rPr lang="ru-RU" sz="2600" kern="1200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сувенирной продукции;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  <a:tabLst>
                <a:tab pos="92075" algn="l"/>
              </a:tabLst>
            </a:pPr>
            <a:r>
              <a:rPr lang="ru-RU" sz="2600" kern="1200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гайдлайн (руководство по использованию 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  <a:tabLst>
                <a:tab pos="92075" algn="l"/>
              </a:tabLst>
            </a:pPr>
            <a:r>
              <a:rPr lang="ru-RU" sz="2600" kern="1200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фирменного стиля).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92075" algn="l"/>
              </a:tabLst>
            </a:pPr>
            <a:r>
              <a:rPr lang="ru-RU" sz="2600" b="1" spc="34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endParaRPr lang="ru-RU" sz="2600" b="1" spc="-80" dirty="0">
              <a:solidFill>
                <a:srgbClr val="F7573A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 algn="just">
              <a:lnSpc>
                <a:spcPct val="107000"/>
              </a:lnSpc>
              <a:spcAft>
                <a:spcPts val="800"/>
              </a:spcAft>
              <a:tabLst>
                <a:tab pos="92075" algn="l"/>
              </a:tabLst>
            </a:pPr>
            <a:r>
              <a:rPr lang="ru-RU" sz="2600" b="1" spc="34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2600" b="1" spc="-25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</a:t>
            </a:r>
            <a:r>
              <a:rPr lang="ru-RU" sz="2600" b="1" spc="6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ru-RU" sz="2600" b="1" spc="-8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</a:t>
            </a:r>
            <a:r>
              <a:rPr lang="ru-RU" sz="2600" b="1" spc="-3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</a:t>
            </a:r>
            <a:r>
              <a:rPr lang="ru-RU" sz="2600" b="1" spc="6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ru-RU" sz="2600" b="1" spc="24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2600" b="1" spc="-25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</a:t>
            </a:r>
            <a:r>
              <a:rPr lang="ru-RU" sz="2600" b="1" spc="-16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ь</a:t>
            </a:r>
            <a:r>
              <a:rPr lang="ru-RU" sz="2600" b="1" spc="-3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36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  <a:r>
              <a:rPr lang="ru-RU" sz="2600" b="1" spc="-4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6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ru-RU" sz="2600" b="1" spc="-24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</a:t>
            </a: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  <a:r>
              <a:rPr lang="ru-RU" sz="2600" b="1" spc="-204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6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</a:t>
            </a:r>
            <a:r>
              <a:rPr lang="ru-RU" sz="2600" b="1" spc="7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21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ru-RU" sz="2600" b="1" spc="-204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25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</a:t>
            </a:r>
            <a:r>
              <a:rPr lang="ru-RU" sz="2600" b="1" spc="-31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ы</a:t>
            </a:r>
            <a:r>
              <a:rPr lang="ru-RU" sz="2600" b="1" spc="24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2600" b="1" spc="-8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7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</a:t>
            </a:r>
            <a:r>
              <a:rPr lang="ru-RU" sz="2600" b="1" spc="-3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</a:t>
            </a:r>
            <a:r>
              <a:rPr lang="ru-RU" sz="2600" b="1" spc="5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</a:t>
            </a:r>
            <a:r>
              <a:rPr lang="ru-RU" sz="2600" b="1" spc="-8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                    </a:t>
            </a:r>
            <a:r>
              <a:rPr lang="ru-RU" sz="2600" b="1" spc="-229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</a:t>
            </a:r>
            <a:r>
              <a:rPr lang="ru-RU" sz="2600" b="1" spc="6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ru-RU" sz="2600" b="1" spc="-22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</a:t>
            </a:r>
            <a:r>
              <a:rPr lang="ru-RU" sz="2600" b="1" spc="-8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</a:t>
            </a:r>
            <a:r>
              <a:rPr lang="ru-RU" sz="2600" b="1" spc="-22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</a:t>
            </a:r>
            <a:r>
              <a:rPr lang="ru-RU" sz="2600" b="1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</a:t>
            </a:r>
            <a:r>
              <a:rPr lang="ru-RU" sz="2600" b="1" spc="24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2600" b="1" spc="-25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</a:t>
            </a:r>
            <a:r>
              <a:rPr lang="ru-RU" sz="2600" b="1" spc="-18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</a:t>
            </a:r>
            <a:r>
              <a:rPr lang="ru-RU" sz="2600" b="1" spc="7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ru-RU" sz="2600" b="1" spc="-3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8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</a:t>
            </a:r>
            <a:r>
              <a:rPr lang="ru-RU" sz="2600" b="1" spc="6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ru-RU" sz="2600" b="1" spc="-22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</a:t>
            </a:r>
            <a:r>
              <a:rPr lang="ru-RU" sz="2600" b="1" spc="-3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</a:t>
            </a:r>
            <a:r>
              <a:rPr lang="ru-RU" sz="2600" b="1" spc="-22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</a:t>
            </a:r>
            <a:r>
              <a:rPr lang="ru-RU" sz="2600" b="1" spc="17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</a:t>
            </a:r>
            <a:r>
              <a:rPr lang="ru-RU" sz="2600" b="1" spc="-25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</a:t>
            </a:r>
            <a:r>
              <a:rPr lang="ru-RU" sz="2600" b="1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</a:t>
            </a:r>
            <a:r>
              <a:rPr lang="ru-RU" sz="2600" b="1" spc="-22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</a:t>
            </a:r>
            <a:r>
              <a:rPr lang="ru-RU" sz="2600" b="1" spc="9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</a:t>
            </a:r>
            <a:r>
              <a:rPr lang="ru-RU" sz="2600" b="1" spc="-8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й</a:t>
            </a:r>
            <a:r>
              <a:rPr lang="ru-RU" sz="2600" b="1" spc="-3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18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</a:t>
            </a:r>
            <a:r>
              <a:rPr lang="ru-RU" sz="2600" b="1" spc="-3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21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</a:t>
            </a:r>
            <a:r>
              <a:rPr lang="ru-RU" sz="2600" b="1" spc="-204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ru-RU" sz="2600" b="1" spc="-3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30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</a:t>
            </a:r>
            <a:r>
              <a:rPr lang="ru-RU" sz="2600" b="1" spc="6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</a:t>
            </a:r>
            <a:r>
              <a:rPr lang="ru-RU" sz="2600" b="1" spc="-3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</a:t>
            </a:r>
            <a:r>
              <a:rPr lang="ru-RU" sz="2600" b="1" spc="-21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ru-RU" sz="2600" b="1" spc="-4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204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</a:t>
            </a: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24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2600" b="1" spc="-3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</a:t>
            </a:r>
            <a:r>
              <a:rPr lang="ru-RU" sz="2600" b="1" spc="5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</a:t>
            </a:r>
            <a:r>
              <a:rPr lang="ru-RU" sz="2600" b="1" spc="-15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ъ</a:t>
            </a:r>
            <a:r>
              <a:rPr lang="ru-RU" sz="2600" b="1" spc="9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</a:t>
            </a:r>
            <a:r>
              <a:rPr lang="ru-RU" sz="2600" b="1" spc="-1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</a:t>
            </a:r>
            <a:r>
              <a:rPr lang="ru-RU" sz="2600" b="1" spc="-25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</a:t>
            </a:r>
            <a:r>
              <a:rPr lang="ru-RU" sz="2600" b="1" spc="6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ru-RU" sz="2600" b="1" spc="-18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</a:t>
            </a: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4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</a:t>
            </a:r>
            <a:r>
              <a:rPr lang="ru-RU" sz="2600" b="1" spc="34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2600" b="1" spc="-15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  </a:t>
            </a:r>
          </a:p>
          <a:p>
            <a:pPr lvl="1" algn="just">
              <a:lnSpc>
                <a:spcPct val="107000"/>
              </a:lnSpc>
              <a:spcAft>
                <a:spcPts val="800"/>
              </a:spcAft>
              <a:tabLst>
                <a:tab pos="92075" algn="l"/>
              </a:tabLst>
            </a:pPr>
            <a:r>
              <a:rPr lang="ru-RU" sz="2600" b="1" spc="3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Субсидируется</a:t>
            </a:r>
            <a:r>
              <a:rPr lang="ru-RU" sz="2600" b="1" spc="-4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37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100%</a:t>
            </a:r>
            <a:r>
              <a:rPr lang="ru-RU" sz="2600" b="1" spc="-26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                                 П</a:t>
            </a:r>
            <a:r>
              <a:rPr lang="ru-RU" sz="2600" b="1" spc="-22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</a:t>
            </a:r>
            <a:r>
              <a:rPr lang="ru-RU" sz="2600" b="1" spc="17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</a:t>
            </a:r>
            <a:r>
              <a:rPr lang="ru-RU" sz="2600" b="1" spc="-8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</a:t>
            </a:r>
            <a:r>
              <a:rPr lang="ru-RU" sz="2600" b="1" spc="-3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9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</a:t>
            </a:r>
            <a:r>
              <a:rPr lang="ru-RU" sz="2600" b="1" spc="17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</a:t>
            </a:r>
            <a:r>
              <a:rPr lang="ru-RU" sz="2600" b="1" spc="-3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21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</a:t>
            </a:r>
            <a:r>
              <a:rPr lang="ru-RU" sz="2600" b="1" spc="-204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ru-RU" sz="2600" b="1" spc="-3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30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</a:t>
            </a:r>
            <a:r>
              <a:rPr lang="ru-RU" sz="2600" b="1" spc="6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</a:t>
            </a:r>
            <a:r>
              <a:rPr lang="ru-RU" sz="2600" b="1" spc="-21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ru-RU" sz="2600" b="1" spc="-4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21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ru-RU" sz="2600" b="1" spc="-204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24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2600" b="1" spc="-3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</a:t>
            </a:r>
            <a:r>
              <a:rPr lang="ru-RU" sz="2600" b="1" spc="5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</a:t>
            </a:r>
            <a:r>
              <a:rPr lang="ru-RU" sz="2600" b="1" spc="-15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ъ</a:t>
            </a:r>
            <a:r>
              <a:rPr lang="ru-RU" sz="2600" b="1" spc="9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</a:t>
            </a:r>
            <a:r>
              <a:rPr lang="ru-RU" sz="2600" b="1" spc="-1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</a:t>
            </a:r>
            <a:r>
              <a:rPr lang="ru-RU" sz="2600" b="1" spc="-25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</a:t>
            </a:r>
            <a:r>
              <a:rPr lang="ru-RU" sz="2600" b="1" spc="6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ru-RU" sz="2600" b="1" spc="-18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</a:t>
            </a: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4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</a:t>
            </a:r>
            <a:r>
              <a:rPr lang="ru-RU" sz="2600" b="1" spc="34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2600" b="1" spc="-26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</a:t>
            </a:r>
            <a:endParaRPr lang="ru-RU" sz="2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92075" algn="l"/>
              </a:tabLst>
            </a:pPr>
            <a:r>
              <a:rPr lang="ru-RU" sz="2600" b="1" spc="-37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    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92075" algn="l"/>
              </a:tabLst>
            </a:pPr>
            <a:endParaRPr lang="ru-RU" sz="2600" dirty="0">
              <a:latin typeface="Tahoma"/>
              <a:cs typeface="Tahoma"/>
            </a:endParaRPr>
          </a:p>
          <a:p>
            <a:pPr lvl="0" algn="just">
              <a:lnSpc>
                <a:spcPct val="107000"/>
              </a:lnSpc>
              <a:spcAft>
                <a:spcPts val="800"/>
              </a:spcAft>
              <a:tabLst>
                <a:tab pos="92075" algn="l"/>
              </a:tabLst>
            </a:pPr>
            <a:endParaRPr lang="ru-RU" sz="2600" kern="1200" spc="95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lvl="0" algn="just">
              <a:lnSpc>
                <a:spcPct val="107000"/>
              </a:lnSpc>
              <a:spcAft>
                <a:spcPts val="800"/>
              </a:spcAft>
              <a:tabLst>
                <a:tab pos="92075" algn="l"/>
              </a:tabLst>
            </a:pP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  <a:tabLst>
                <a:tab pos="92075" algn="l"/>
              </a:tabLs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200" spc="14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61AF903-A144-7BB7-361D-95C89DD5DD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3310" y="4763751"/>
            <a:ext cx="6291810" cy="36576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F7BFA6-716F-D366-EB8A-F35A514855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2281" y="282607"/>
            <a:ext cx="52578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870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34852" y="225425"/>
            <a:ext cx="132213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120" dirty="0">
                <a:latin typeface="Tahoma"/>
                <a:cs typeface="Tahoma"/>
              </a:rPr>
              <a:t>Подготовка</a:t>
            </a:r>
            <a:r>
              <a:rPr sz="4800" spc="-60" dirty="0">
                <a:latin typeface="Tahoma"/>
                <a:cs typeface="Tahoma"/>
              </a:rPr>
              <a:t> </a:t>
            </a:r>
            <a:r>
              <a:rPr sz="4800" spc="-45" dirty="0">
                <a:latin typeface="Tahoma"/>
                <a:cs typeface="Tahoma"/>
              </a:rPr>
              <a:t>презентационного</a:t>
            </a:r>
            <a:r>
              <a:rPr sz="4800" spc="-60" dirty="0">
                <a:latin typeface="Tahoma"/>
                <a:cs typeface="Tahoma"/>
              </a:rPr>
              <a:t> </a:t>
            </a:r>
            <a:r>
              <a:rPr sz="4800" spc="30" dirty="0">
                <a:latin typeface="Tahoma"/>
                <a:cs typeface="Tahoma"/>
              </a:rPr>
              <a:t>материала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4852" y="1518653"/>
            <a:ext cx="9817100" cy="8084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b="1" spc="-145" dirty="0">
                <a:solidFill>
                  <a:srgbClr val="F7573A"/>
                </a:solidFill>
                <a:latin typeface="Tahoma"/>
                <a:cs typeface="Tahoma"/>
              </a:rPr>
              <a:t>Что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-25" dirty="0">
                <a:solidFill>
                  <a:srgbClr val="F7573A"/>
                </a:solidFill>
                <a:latin typeface="Tahoma"/>
                <a:cs typeface="Tahoma"/>
              </a:rPr>
              <a:t>дает:</a:t>
            </a:r>
            <a:r>
              <a:rPr sz="2600" b="1" spc="-40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возможность</a:t>
            </a:r>
            <a:r>
              <a:rPr sz="2600" spc="-1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выгодно</a:t>
            </a:r>
            <a:r>
              <a:rPr sz="26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презентовать</a:t>
            </a:r>
            <a:r>
              <a:rPr sz="2600" spc="-1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100" dirty="0">
                <a:solidFill>
                  <a:srgbClr val="3C383B"/>
                </a:solidFill>
                <a:latin typeface="Lucida Sans Unicode"/>
                <a:cs typeface="Lucida Sans Unicode"/>
              </a:rPr>
              <a:t>свой</a:t>
            </a:r>
            <a:r>
              <a:rPr sz="2600" spc="-1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105" dirty="0">
                <a:solidFill>
                  <a:srgbClr val="3C383B"/>
                </a:solidFill>
                <a:latin typeface="Lucida Sans Unicode"/>
                <a:cs typeface="Lucida Sans Unicode"/>
              </a:rPr>
              <a:t>бизнес</a:t>
            </a:r>
            <a:endParaRPr sz="26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75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2600" b="1" spc="-245" dirty="0">
                <a:solidFill>
                  <a:srgbClr val="F7573A"/>
                </a:solidFill>
                <a:latin typeface="Tahoma"/>
                <a:cs typeface="Tahoma"/>
              </a:rPr>
              <a:t>Ч</a:t>
            </a:r>
            <a:r>
              <a:rPr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sz="2600" b="1" spc="70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-185" dirty="0">
                <a:solidFill>
                  <a:srgbClr val="F7573A"/>
                </a:solidFill>
                <a:latin typeface="Tahoma"/>
                <a:cs typeface="Tahoma"/>
              </a:rPr>
              <a:t>в</a:t>
            </a:r>
            <a:r>
              <a:rPr sz="2600" b="1" spc="-135" dirty="0">
                <a:solidFill>
                  <a:srgbClr val="F7573A"/>
                </a:solidFill>
                <a:latin typeface="Tahoma"/>
                <a:cs typeface="Tahoma"/>
              </a:rPr>
              <a:t>к</a:t>
            </a:r>
            <a:r>
              <a:rPr sz="2600" b="1" spc="-220" dirty="0">
                <a:solidFill>
                  <a:srgbClr val="F7573A"/>
                </a:solidFill>
                <a:latin typeface="Tahoma"/>
                <a:cs typeface="Tahoma"/>
              </a:rPr>
              <a:t>л</a:t>
            </a:r>
            <a:r>
              <a:rPr sz="2600" b="1" spc="-145" dirty="0">
                <a:solidFill>
                  <a:srgbClr val="F7573A"/>
                </a:solidFill>
                <a:latin typeface="Tahoma"/>
                <a:cs typeface="Tahoma"/>
              </a:rPr>
              <a:t>ю</a:t>
            </a:r>
            <a:r>
              <a:rPr sz="2600" b="1" spc="-220" dirty="0">
                <a:solidFill>
                  <a:srgbClr val="F7573A"/>
                </a:solidFill>
                <a:latin typeface="Tahoma"/>
                <a:cs typeface="Tahoma"/>
              </a:rPr>
              <a:t>ч</a:t>
            </a:r>
            <a:r>
              <a:rPr sz="2600" b="1" spc="170" dirty="0">
                <a:solidFill>
                  <a:srgbClr val="F7573A"/>
                </a:solidFill>
                <a:latin typeface="Tahoma"/>
                <a:cs typeface="Tahoma"/>
              </a:rPr>
              <a:t>а</a:t>
            </a:r>
            <a:r>
              <a:rPr sz="2600" b="1" spc="95" dirty="0">
                <a:solidFill>
                  <a:srgbClr val="F7573A"/>
                </a:solidFill>
                <a:latin typeface="Tahoma"/>
                <a:cs typeface="Tahoma"/>
              </a:rPr>
              <a:t>е</a:t>
            </a:r>
            <a:r>
              <a:rPr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sz="2600" b="1" spc="-215" dirty="0">
                <a:solidFill>
                  <a:srgbClr val="F7573A"/>
                </a:solidFill>
                <a:latin typeface="Tahoma"/>
                <a:cs typeface="Tahoma"/>
              </a:rPr>
              <a:t>:</a:t>
            </a:r>
            <a:endParaRPr sz="2600" dirty="0">
              <a:latin typeface="Tahoma"/>
              <a:cs typeface="Tahoma"/>
            </a:endParaRPr>
          </a:p>
          <a:p>
            <a:pPr marL="213360" indent="-201295">
              <a:lnSpc>
                <a:spcPct val="100000"/>
              </a:lnSpc>
              <a:spcBef>
                <a:spcPts val="705"/>
              </a:spcBef>
              <a:buSzPct val="96153"/>
              <a:buChar char="•"/>
              <a:tabLst>
                <a:tab pos="213995" algn="l"/>
              </a:tabLst>
            </a:pPr>
            <a:r>
              <a:rPr sz="26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Информацию</a:t>
            </a:r>
            <a:r>
              <a:rPr sz="2600" spc="-11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140" dirty="0">
                <a:solidFill>
                  <a:srgbClr val="3C383B"/>
                </a:solidFill>
                <a:latin typeface="Lucida Sans Unicode"/>
                <a:cs typeface="Lucida Sans Unicode"/>
              </a:rPr>
              <a:t>об</a:t>
            </a:r>
            <a:r>
              <a:rPr sz="2600" spc="-1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100" dirty="0">
                <a:solidFill>
                  <a:srgbClr val="3C383B"/>
                </a:solidFill>
                <a:latin typeface="Lucida Sans Unicode"/>
                <a:cs typeface="Lucida Sans Unicode"/>
              </a:rPr>
              <a:t>объёмах</a:t>
            </a:r>
            <a:r>
              <a:rPr sz="2600" spc="-11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производства;</a:t>
            </a:r>
            <a:endParaRPr sz="2600" dirty="0">
              <a:latin typeface="Lucida Sans Unicode"/>
              <a:cs typeface="Lucida Sans Unicode"/>
            </a:endParaRPr>
          </a:p>
          <a:p>
            <a:pPr marL="12700" marR="2266315">
              <a:lnSpc>
                <a:spcPct val="127400"/>
              </a:lnSpc>
              <a:buSzPct val="96153"/>
              <a:buChar char="•"/>
              <a:tabLst>
                <a:tab pos="213995" algn="l"/>
              </a:tabLst>
            </a:pPr>
            <a:r>
              <a:rPr sz="26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Виды</a:t>
            </a:r>
            <a:r>
              <a:rPr sz="2600" spc="-114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1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производимой</a:t>
            </a:r>
            <a:r>
              <a:rPr sz="2600" spc="-114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4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продукции</a:t>
            </a:r>
            <a:r>
              <a:rPr sz="26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/ </a:t>
            </a:r>
            <a:r>
              <a:rPr sz="2600" spc="-8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оказываемых</a:t>
            </a:r>
            <a:r>
              <a:rPr sz="2600" spc="-11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30" dirty="0">
                <a:solidFill>
                  <a:srgbClr val="3C383B"/>
                </a:solidFill>
                <a:latin typeface="Lucida Sans Unicode"/>
                <a:cs typeface="Lucida Sans Unicode"/>
              </a:rPr>
              <a:t>услуг;</a:t>
            </a:r>
            <a:endParaRPr sz="2600" dirty="0">
              <a:latin typeface="Lucida Sans Unicode"/>
              <a:cs typeface="Lucida Sans Unicode"/>
            </a:endParaRPr>
          </a:p>
          <a:p>
            <a:pPr marL="213360" indent="-201295">
              <a:lnSpc>
                <a:spcPct val="100000"/>
              </a:lnSpc>
              <a:spcBef>
                <a:spcPts val="855"/>
              </a:spcBef>
              <a:buSzPct val="96153"/>
              <a:buChar char="•"/>
              <a:tabLst>
                <a:tab pos="213995" algn="l"/>
              </a:tabLst>
            </a:pPr>
            <a:r>
              <a:rPr sz="2600" spc="55" dirty="0">
                <a:solidFill>
                  <a:srgbClr val="3C383B"/>
                </a:solidFill>
                <a:latin typeface="Lucida Sans Unicode"/>
                <a:cs typeface="Lucida Sans Unicode"/>
              </a:rPr>
              <a:t>Преимущества</a:t>
            </a:r>
            <a:r>
              <a:rPr sz="2600" spc="-12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-35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продукции;</a:t>
            </a:r>
            <a:endParaRPr sz="2600" dirty="0">
              <a:latin typeface="Lucida Sans Unicode"/>
              <a:cs typeface="Lucida Sans Unicode"/>
            </a:endParaRPr>
          </a:p>
          <a:p>
            <a:pPr marL="213360" indent="-201295">
              <a:lnSpc>
                <a:spcPct val="100000"/>
              </a:lnSpc>
              <a:spcBef>
                <a:spcPts val="855"/>
              </a:spcBef>
              <a:buSzPct val="96153"/>
              <a:buChar char="•"/>
              <a:tabLst>
                <a:tab pos="213995" algn="l"/>
              </a:tabLst>
            </a:pPr>
            <a:r>
              <a:rPr sz="2600" spc="105" dirty="0">
                <a:solidFill>
                  <a:srgbClr val="3C383B"/>
                </a:solidFill>
                <a:latin typeface="Lucida Sans Unicode"/>
                <a:cs typeface="Lucida Sans Unicode"/>
              </a:rPr>
              <a:t>Создание</a:t>
            </a:r>
            <a:r>
              <a:rPr sz="2600" spc="-12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презентационного</a:t>
            </a:r>
            <a:r>
              <a:rPr sz="2600" spc="-114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600" spc="10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материала</a:t>
            </a:r>
            <a:endParaRPr lang="ru-RU" sz="2600" spc="105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213360" indent="-201295">
              <a:lnSpc>
                <a:spcPct val="100000"/>
              </a:lnSpc>
              <a:spcBef>
                <a:spcPts val="855"/>
              </a:spcBef>
              <a:buSzPct val="96153"/>
              <a:buChar char="•"/>
              <a:tabLst>
                <a:tab pos="213995" algn="l"/>
              </a:tabLst>
            </a:pPr>
            <a:endParaRPr lang="ru-RU" sz="2600" spc="105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12065">
              <a:spcBef>
                <a:spcPts val="855"/>
              </a:spcBef>
              <a:buSzPct val="96153"/>
              <a:tabLst>
                <a:tab pos="213995" algn="l"/>
              </a:tabLst>
            </a:pPr>
            <a:r>
              <a:rPr lang="ru-RU" sz="2600" b="1" spc="340" dirty="0">
                <a:solidFill>
                  <a:srgbClr val="3C383B"/>
                </a:solidFill>
                <a:latin typeface="Tahoma"/>
                <a:cs typeface="Tahoma"/>
              </a:rPr>
              <a:t>С</a:t>
            </a:r>
            <a:r>
              <a:rPr lang="ru-RU" sz="2600" b="1" spc="-250" dirty="0">
                <a:solidFill>
                  <a:srgbClr val="3C383B"/>
                </a:solidFill>
                <a:latin typeface="Tahoma"/>
                <a:cs typeface="Tahoma"/>
              </a:rPr>
              <a:t>т</a:t>
            </a: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lang="ru-RU" sz="2600" b="1" spc="-85" dirty="0">
                <a:solidFill>
                  <a:srgbClr val="3C383B"/>
                </a:solidFill>
                <a:latin typeface="Tahoma"/>
                <a:cs typeface="Tahoma"/>
              </a:rPr>
              <a:t>и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м</a:t>
            </a: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lang="ru-RU" sz="2600" b="1" spc="245" dirty="0">
                <a:solidFill>
                  <a:srgbClr val="3C383B"/>
                </a:solidFill>
                <a:latin typeface="Tahoma"/>
                <a:cs typeface="Tahoma"/>
              </a:rPr>
              <a:t>с</a:t>
            </a:r>
            <a:r>
              <a:rPr lang="ru-RU" sz="2600" b="1" spc="-250" dirty="0">
                <a:solidFill>
                  <a:srgbClr val="3C383B"/>
                </a:solidFill>
                <a:latin typeface="Tahoma"/>
                <a:cs typeface="Tahoma"/>
              </a:rPr>
              <a:t>т</a:t>
            </a:r>
            <a:r>
              <a:rPr lang="ru-RU" sz="2600" b="1" spc="-165" dirty="0">
                <a:solidFill>
                  <a:srgbClr val="3C383B"/>
                </a:solidFill>
                <a:latin typeface="Tahoma"/>
                <a:cs typeface="Tahoma"/>
              </a:rPr>
              <a:t>ь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360" dirty="0">
                <a:solidFill>
                  <a:srgbClr val="3C383B"/>
                </a:solidFill>
                <a:latin typeface="Tahoma"/>
                <a:cs typeface="Tahoma"/>
              </a:rPr>
              <a:t>–</a:t>
            </a:r>
            <a:r>
              <a:rPr lang="ru-RU" sz="2600" b="1" spc="-4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65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lang="ru-RU" sz="2600" b="1" spc="-245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lang="ru-RU"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b="1" spc="-204" dirty="0">
                <a:solidFill>
                  <a:srgbClr val="F7573A"/>
                </a:solidFill>
                <a:latin typeface="Tahoma"/>
                <a:cs typeface="Tahoma"/>
              </a:rPr>
              <a:t>5</a:t>
            </a:r>
            <a:r>
              <a:rPr lang="ru-RU"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b="1" spc="65" dirty="0">
                <a:solidFill>
                  <a:srgbClr val="F7573A"/>
                </a:solidFill>
                <a:latin typeface="Tahoma"/>
                <a:cs typeface="Tahoma"/>
              </a:rPr>
              <a:t>д</a:t>
            </a:r>
            <a:r>
              <a:rPr lang="ru-RU" sz="2600" b="1" spc="70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lang="ru-RU"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b="1" spc="-210" dirty="0">
                <a:solidFill>
                  <a:srgbClr val="F7573A"/>
                </a:solidFill>
                <a:latin typeface="Tahoma"/>
                <a:cs typeface="Tahoma"/>
              </a:rPr>
              <a:t>1</a:t>
            </a:r>
            <a:r>
              <a:rPr lang="ru-RU" sz="2600" b="1" spc="-204" dirty="0">
                <a:solidFill>
                  <a:srgbClr val="F7573A"/>
                </a:solidFill>
                <a:latin typeface="Tahoma"/>
                <a:cs typeface="Tahoma"/>
              </a:rPr>
              <a:t>0</a:t>
            </a:r>
            <a:r>
              <a:rPr lang="ru-RU"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lang="ru-RU" sz="2600" b="1" spc="-315" dirty="0">
                <a:solidFill>
                  <a:srgbClr val="F7573A"/>
                </a:solidFill>
                <a:latin typeface="Tahoma"/>
                <a:cs typeface="Tahoma"/>
              </a:rPr>
              <a:t>ы</a:t>
            </a:r>
            <a:r>
              <a:rPr lang="ru-RU" sz="2600" b="1" spc="245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lang="ru-RU" sz="2600" b="1" spc="-85" dirty="0">
                <a:solidFill>
                  <a:srgbClr val="F7573A"/>
                </a:solidFill>
                <a:latin typeface="Tahoma"/>
                <a:cs typeface="Tahoma"/>
              </a:rPr>
              <a:t>. </a:t>
            </a:r>
            <a:r>
              <a:rPr lang="ru-RU"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b="1" spc="75" dirty="0">
                <a:solidFill>
                  <a:srgbClr val="F7573A"/>
                </a:solidFill>
                <a:latin typeface="Tahoma"/>
                <a:cs typeface="Tahoma"/>
              </a:rPr>
              <a:t>р</a:t>
            </a:r>
            <a:r>
              <a:rPr lang="ru-RU" sz="2600" b="1" spc="-30" dirty="0">
                <a:solidFill>
                  <a:srgbClr val="F7573A"/>
                </a:solidFill>
                <a:latin typeface="Tahoma"/>
                <a:cs typeface="Tahoma"/>
              </a:rPr>
              <a:t>у</a:t>
            </a:r>
            <a:r>
              <a:rPr lang="ru-RU" sz="2600" b="1" spc="50" dirty="0">
                <a:solidFill>
                  <a:srgbClr val="F7573A"/>
                </a:solidFill>
                <a:latin typeface="Tahoma"/>
                <a:cs typeface="Tahoma"/>
              </a:rPr>
              <a:t>б</a:t>
            </a:r>
            <a:r>
              <a:rPr lang="ru-RU" sz="2600" b="1" spc="-80" dirty="0">
                <a:solidFill>
                  <a:srgbClr val="F7573A"/>
                </a:solidFill>
                <a:latin typeface="Tahoma"/>
                <a:cs typeface="Tahoma"/>
              </a:rPr>
              <a:t>. </a:t>
            </a:r>
          </a:p>
          <a:p>
            <a:pPr marL="12065">
              <a:spcBef>
                <a:spcPts val="855"/>
              </a:spcBef>
              <a:buSzPct val="96153"/>
              <a:tabLst>
                <a:tab pos="213995" algn="l"/>
              </a:tabLst>
            </a:pPr>
            <a:r>
              <a:rPr lang="ru-RU" sz="2600" b="1" spc="30" dirty="0">
                <a:solidFill>
                  <a:srgbClr val="3C383B"/>
                </a:solidFill>
                <a:latin typeface="Tahoma"/>
                <a:cs typeface="Tahoma"/>
              </a:rPr>
              <a:t>Субсидируется</a:t>
            </a:r>
            <a:r>
              <a:rPr lang="ru-RU" sz="2600" b="1" spc="-4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375" dirty="0">
                <a:solidFill>
                  <a:srgbClr val="F7573A"/>
                </a:solidFill>
                <a:latin typeface="Tahoma"/>
                <a:cs typeface="Tahoma"/>
              </a:rPr>
              <a:t>100%</a:t>
            </a:r>
            <a:endParaRPr lang="ru-RU" sz="2600" dirty="0">
              <a:latin typeface="Tahoma"/>
              <a:cs typeface="Tahoma"/>
            </a:endParaRPr>
          </a:p>
          <a:p>
            <a:pPr marL="12065">
              <a:lnSpc>
                <a:spcPct val="100000"/>
              </a:lnSpc>
              <a:spcBef>
                <a:spcPts val="855"/>
              </a:spcBef>
              <a:buSzPct val="96153"/>
              <a:tabLst>
                <a:tab pos="213995" algn="l"/>
              </a:tabLst>
            </a:pPr>
            <a:endParaRPr lang="ru-RU" sz="2600" spc="105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213360" indent="-201295">
              <a:lnSpc>
                <a:spcPct val="100000"/>
              </a:lnSpc>
              <a:spcBef>
                <a:spcPts val="855"/>
              </a:spcBef>
              <a:buSzPct val="96153"/>
              <a:buChar char="•"/>
              <a:tabLst>
                <a:tab pos="213995" algn="l"/>
              </a:tabLst>
            </a:pPr>
            <a:endParaRPr lang="ru-RU" sz="2600" spc="105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213360" indent="-201295">
              <a:lnSpc>
                <a:spcPct val="100000"/>
              </a:lnSpc>
              <a:spcBef>
                <a:spcPts val="855"/>
              </a:spcBef>
              <a:buSzPct val="96153"/>
              <a:buChar char="•"/>
              <a:tabLst>
                <a:tab pos="213995" algn="l"/>
              </a:tabLst>
            </a:pPr>
            <a:endParaRPr lang="ru-RU" sz="2600" spc="105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12700" marR="5080">
              <a:lnSpc>
                <a:spcPct val="156200"/>
              </a:lnSpc>
              <a:spcBef>
                <a:spcPts val="100"/>
              </a:spcBef>
            </a:pPr>
            <a:r>
              <a:rPr lang="ru-RU" sz="2600" b="1" spc="-229" dirty="0">
                <a:solidFill>
                  <a:srgbClr val="3C383B"/>
                </a:solidFill>
                <a:latin typeface="Tahoma"/>
                <a:cs typeface="Tahoma"/>
              </a:rPr>
              <a:t>К</a:t>
            </a: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lang="ru-RU" sz="2600" b="1" spc="-220" dirty="0">
                <a:solidFill>
                  <a:srgbClr val="3C383B"/>
                </a:solidFill>
                <a:latin typeface="Tahoma"/>
                <a:cs typeface="Tahoma"/>
              </a:rPr>
              <a:t>л</a:t>
            </a:r>
            <a:r>
              <a:rPr lang="ru-RU" sz="2600" b="1" spc="-85" dirty="0">
                <a:solidFill>
                  <a:srgbClr val="3C383B"/>
                </a:solidFill>
                <a:latin typeface="Tahoma"/>
                <a:cs typeface="Tahoma"/>
              </a:rPr>
              <a:t>и</a:t>
            </a:r>
            <a:r>
              <a:rPr lang="ru-RU" sz="2600" b="1" spc="-220" dirty="0">
                <a:solidFill>
                  <a:srgbClr val="3C383B"/>
                </a:solidFill>
                <a:latin typeface="Tahoma"/>
                <a:cs typeface="Tahoma"/>
              </a:rPr>
              <a:t>ч</a:t>
            </a:r>
            <a:r>
              <a:rPr lang="ru-RU" sz="2600" b="1" spc="95" dirty="0">
                <a:solidFill>
                  <a:srgbClr val="3C383B"/>
                </a:solidFill>
                <a:latin typeface="Tahoma"/>
                <a:cs typeface="Tahoma"/>
              </a:rPr>
              <a:t>е</a:t>
            </a:r>
            <a:r>
              <a:rPr lang="ru-RU" sz="2600" b="1" spc="245" dirty="0">
                <a:solidFill>
                  <a:srgbClr val="3C383B"/>
                </a:solidFill>
                <a:latin typeface="Tahoma"/>
                <a:cs typeface="Tahoma"/>
              </a:rPr>
              <a:t>с</a:t>
            </a:r>
            <a:r>
              <a:rPr lang="ru-RU" sz="2600" b="1" spc="-250" dirty="0">
                <a:solidFill>
                  <a:srgbClr val="3C383B"/>
                </a:solidFill>
                <a:latin typeface="Tahoma"/>
                <a:cs typeface="Tahoma"/>
              </a:rPr>
              <a:t>т</a:t>
            </a:r>
            <a:r>
              <a:rPr lang="ru-RU" sz="2600" b="1" spc="-185" dirty="0">
                <a:solidFill>
                  <a:srgbClr val="3C383B"/>
                </a:solidFill>
                <a:latin typeface="Tahoma"/>
                <a:cs typeface="Tahoma"/>
              </a:rPr>
              <a:t>в</a:t>
            </a:r>
            <a:r>
              <a:rPr lang="ru-RU" sz="2600" b="1" spc="70" dirty="0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80" dirty="0">
                <a:solidFill>
                  <a:srgbClr val="3C383B"/>
                </a:solidFill>
                <a:latin typeface="Tahoma"/>
                <a:cs typeface="Tahoma"/>
              </a:rPr>
              <a:t>п</a:t>
            </a: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lang="ru-RU" sz="2600" b="1" spc="-220" dirty="0">
                <a:solidFill>
                  <a:srgbClr val="3C383B"/>
                </a:solidFill>
                <a:latin typeface="Tahoma"/>
                <a:cs typeface="Tahoma"/>
              </a:rPr>
              <a:t>л</a:t>
            </a:r>
            <a:r>
              <a:rPr lang="ru-RU" sz="2600" b="1" spc="-30" dirty="0">
                <a:solidFill>
                  <a:srgbClr val="3C383B"/>
                </a:solidFill>
                <a:latin typeface="Tahoma"/>
                <a:cs typeface="Tahoma"/>
              </a:rPr>
              <a:t>у</a:t>
            </a:r>
            <a:r>
              <a:rPr lang="ru-RU" sz="2600" b="1" spc="-220" dirty="0">
                <a:solidFill>
                  <a:srgbClr val="3C383B"/>
                </a:solidFill>
                <a:latin typeface="Tahoma"/>
                <a:cs typeface="Tahoma"/>
              </a:rPr>
              <a:t>ч</a:t>
            </a:r>
            <a:r>
              <a:rPr lang="ru-RU" sz="2600" b="1" spc="170" dirty="0">
                <a:solidFill>
                  <a:srgbClr val="3C383B"/>
                </a:solidFill>
                <a:latin typeface="Tahoma"/>
                <a:cs typeface="Tahoma"/>
              </a:rPr>
              <a:t>а</a:t>
            </a:r>
            <a:r>
              <a:rPr lang="ru-RU" sz="2600" b="1" spc="-250" dirty="0">
                <a:solidFill>
                  <a:srgbClr val="3C383B"/>
                </a:solidFill>
                <a:latin typeface="Tahoma"/>
                <a:cs typeface="Tahoma"/>
              </a:rPr>
              <a:t>т</a:t>
            </a:r>
            <a:r>
              <a:rPr lang="ru-RU" sz="2600" b="1" spc="95" dirty="0">
                <a:solidFill>
                  <a:srgbClr val="3C383B"/>
                </a:solidFill>
                <a:latin typeface="Tahoma"/>
                <a:cs typeface="Tahoma"/>
              </a:rPr>
              <a:t>е</a:t>
            </a:r>
            <a:r>
              <a:rPr lang="ru-RU" sz="2600" b="1" spc="-220" dirty="0">
                <a:solidFill>
                  <a:srgbClr val="3C383B"/>
                </a:solidFill>
                <a:latin typeface="Tahoma"/>
                <a:cs typeface="Tahoma"/>
              </a:rPr>
              <a:t>л</a:t>
            </a:r>
            <a:r>
              <a:rPr lang="ru-RU" sz="2600" b="1" spc="95" dirty="0">
                <a:solidFill>
                  <a:srgbClr val="3C383B"/>
                </a:solidFill>
                <a:latin typeface="Tahoma"/>
                <a:cs typeface="Tahoma"/>
              </a:rPr>
              <a:t>е</a:t>
            </a:r>
            <a:r>
              <a:rPr lang="ru-RU" sz="2600" b="1" spc="-80" dirty="0">
                <a:solidFill>
                  <a:srgbClr val="3C383B"/>
                </a:solidFill>
                <a:latin typeface="Tahoma"/>
                <a:cs typeface="Tahoma"/>
              </a:rPr>
              <a:t>й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180" dirty="0">
                <a:solidFill>
                  <a:srgbClr val="3C383B"/>
                </a:solidFill>
                <a:latin typeface="Tahoma"/>
                <a:cs typeface="Tahoma"/>
              </a:rPr>
              <a:t>в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210" dirty="0">
                <a:solidFill>
                  <a:srgbClr val="3C383B"/>
                </a:solidFill>
                <a:latin typeface="Tahoma"/>
                <a:cs typeface="Tahoma"/>
              </a:rPr>
              <a:t>202</a:t>
            </a:r>
            <a:r>
              <a:rPr lang="ru-RU" sz="2600" b="1" spc="-204" dirty="0">
                <a:solidFill>
                  <a:srgbClr val="3C383B"/>
                </a:solidFill>
                <a:latin typeface="Tahoma"/>
                <a:cs typeface="Tahoma"/>
              </a:rPr>
              <a:t>1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300" dirty="0">
                <a:solidFill>
                  <a:srgbClr val="3C383B"/>
                </a:solidFill>
                <a:latin typeface="Tahoma"/>
                <a:cs typeface="Tahoma"/>
              </a:rPr>
              <a:t>г</a:t>
            </a: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од</a:t>
            </a:r>
            <a:r>
              <a:rPr lang="ru-RU" sz="2600" b="1" spc="-30" dirty="0">
                <a:solidFill>
                  <a:srgbClr val="3C383B"/>
                </a:solidFill>
                <a:latin typeface="Tahoma"/>
                <a:cs typeface="Tahoma"/>
              </a:rPr>
              <a:t>у</a:t>
            </a:r>
            <a:r>
              <a:rPr lang="ru-RU" sz="2600" b="1" spc="-215" dirty="0">
                <a:solidFill>
                  <a:srgbClr val="3C383B"/>
                </a:solidFill>
                <a:latin typeface="Tahoma"/>
                <a:cs typeface="Tahoma"/>
              </a:rPr>
              <a:t>:</a:t>
            </a:r>
            <a:r>
              <a:rPr lang="ru-RU" sz="2600" b="1" spc="-4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204" dirty="0">
                <a:solidFill>
                  <a:srgbClr val="F7573A"/>
                </a:solidFill>
                <a:latin typeface="Tahoma"/>
                <a:cs typeface="Tahoma"/>
              </a:rPr>
              <a:t>5</a:t>
            </a:r>
            <a:r>
              <a:rPr lang="ru-RU"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b="1" spc="245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lang="ru-RU" sz="2600" b="1" spc="-30" dirty="0">
                <a:solidFill>
                  <a:srgbClr val="F7573A"/>
                </a:solidFill>
                <a:latin typeface="Tahoma"/>
                <a:cs typeface="Tahoma"/>
              </a:rPr>
              <a:t>у</a:t>
            </a:r>
            <a:r>
              <a:rPr lang="ru-RU" sz="2600" b="1" spc="50" dirty="0">
                <a:solidFill>
                  <a:srgbClr val="F7573A"/>
                </a:solidFill>
                <a:latin typeface="Tahoma"/>
                <a:cs typeface="Tahoma"/>
              </a:rPr>
              <a:t>б</a:t>
            </a:r>
            <a:r>
              <a:rPr lang="ru-RU" sz="2600" b="1" spc="-155" dirty="0">
                <a:solidFill>
                  <a:srgbClr val="F7573A"/>
                </a:solidFill>
                <a:latin typeface="Tahoma"/>
                <a:cs typeface="Tahoma"/>
              </a:rPr>
              <a:t>ъ</a:t>
            </a:r>
            <a:r>
              <a:rPr lang="ru-RU" sz="2600" b="1" spc="95" dirty="0">
                <a:solidFill>
                  <a:srgbClr val="F7573A"/>
                </a:solidFill>
                <a:latin typeface="Tahoma"/>
                <a:cs typeface="Tahoma"/>
              </a:rPr>
              <a:t>е</a:t>
            </a:r>
            <a:r>
              <a:rPr lang="ru-RU" sz="2600" b="1" spc="-135" dirty="0">
                <a:solidFill>
                  <a:srgbClr val="F7573A"/>
                </a:solidFill>
                <a:latin typeface="Tahoma"/>
                <a:cs typeface="Tahoma"/>
              </a:rPr>
              <a:t>к</a:t>
            </a:r>
            <a:r>
              <a:rPr lang="ru-RU"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lang="ru-RU" sz="2600" b="1" spc="65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lang="ru-RU" sz="2600" b="1" spc="-180" dirty="0">
                <a:solidFill>
                  <a:srgbClr val="F7573A"/>
                </a:solidFill>
                <a:latin typeface="Tahoma"/>
                <a:cs typeface="Tahoma"/>
              </a:rPr>
              <a:t>в</a:t>
            </a:r>
            <a:r>
              <a:rPr lang="ru-RU"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b="1" spc="45" dirty="0">
                <a:solidFill>
                  <a:srgbClr val="F7573A"/>
                </a:solidFill>
                <a:latin typeface="Tahoma"/>
                <a:cs typeface="Tahoma"/>
              </a:rPr>
              <a:t>М</a:t>
            </a:r>
            <a:r>
              <a:rPr lang="ru-RU" sz="2600" b="1" spc="340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lang="ru-RU" sz="2600" b="1" spc="-155" dirty="0">
                <a:solidFill>
                  <a:srgbClr val="F7573A"/>
                </a:solidFill>
                <a:latin typeface="Tahoma"/>
                <a:cs typeface="Tahoma"/>
              </a:rPr>
              <a:t>П  </a:t>
            </a:r>
          </a:p>
          <a:p>
            <a:pPr marL="12700" marR="5080">
              <a:lnSpc>
                <a:spcPct val="156200"/>
              </a:lnSpc>
              <a:spcBef>
                <a:spcPts val="100"/>
              </a:spcBef>
            </a:pPr>
            <a:r>
              <a:rPr lang="ru-RU" sz="2600" b="1" spc="-265" dirty="0">
                <a:solidFill>
                  <a:srgbClr val="3C383B"/>
                </a:solidFill>
                <a:latin typeface="Tahoma"/>
                <a:cs typeface="Tahoma"/>
              </a:rPr>
              <a:t>П</a:t>
            </a:r>
            <a:r>
              <a:rPr lang="ru-RU" sz="2600" b="1" spc="-220" dirty="0">
                <a:solidFill>
                  <a:srgbClr val="3C383B"/>
                </a:solidFill>
                <a:latin typeface="Tahoma"/>
                <a:cs typeface="Tahoma"/>
              </a:rPr>
              <a:t>л</a:t>
            </a:r>
            <a:r>
              <a:rPr lang="ru-RU" sz="2600" b="1" spc="170" dirty="0">
                <a:solidFill>
                  <a:srgbClr val="3C383B"/>
                </a:solidFill>
                <a:latin typeface="Tahoma"/>
                <a:cs typeface="Tahoma"/>
              </a:rPr>
              <a:t>а</a:t>
            </a:r>
            <a:r>
              <a:rPr lang="ru-RU" sz="2600" b="1" spc="-85" dirty="0">
                <a:solidFill>
                  <a:srgbClr val="3C383B"/>
                </a:solidFill>
                <a:latin typeface="Tahoma"/>
                <a:cs typeface="Tahoma"/>
              </a:rPr>
              <a:t>н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90" dirty="0">
                <a:solidFill>
                  <a:srgbClr val="3C383B"/>
                </a:solidFill>
                <a:latin typeface="Tahoma"/>
                <a:cs typeface="Tahoma"/>
              </a:rPr>
              <a:t>н</a:t>
            </a:r>
            <a:r>
              <a:rPr lang="ru-RU" sz="2600" b="1" spc="175" dirty="0">
                <a:solidFill>
                  <a:srgbClr val="3C383B"/>
                </a:solidFill>
                <a:latin typeface="Tahoma"/>
                <a:cs typeface="Tahoma"/>
              </a:rPr>
              <a:t>а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210" dirty="0">
                <a:solidFill>
                  <a:srgbClr val="3C383B"/>
                </a:solidFill>
                <a:latin typeface="Tahoma"/>
                <a:cs typeface="Tahoma"/>
              </a:rPr>
              <a:t>202</a:t>
            </a:r>
            <a:r>
              <a:rPr lang="ru-RU" sz="2600" b="1" spc="-204" dirty="0">
                <a:solidFill>
                  <a:srgbClr val="3C383B"/>
                </a:solidFill>
                <a:latin typeface="Tahoma"/>
                <a:cs typeface="Tahoma"/>
              </a:rPr>
              <a:t>2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300" dirty="0">
                <a:solidFill>
                  <a:srgbClr val="3C383B"/>
                </a:solidFill>
                <a:latin typeface="Tahoma"/>
                <a:cs typeface="Tahoma"/>
              </a:rPr>
              <a:t>г</a:t>
            </a: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од</a:t>
            </a:r>
            <a:r>
              <a:rPr lang="ru-RU" sz="2600" b="1" spc="-215" dirty="0">
                <a:solidFill>
                  <a:srgbClr val="3C383B"/>
                </a:solidFill>
                <a:latin typeface="Tahoma"/>
                <a:cs typeface="Tahoma"/>
              </a:rPr>
              <a:t>:</a:t>
            </a:r>
            <a:r>
              <a:rPr lang="ru-RU" sz="2600" b="1" spc="-4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210" dirty="0">
                <a:solidFill>
                  <a:srgbClr val="F7573A"/>
                </a:solidFill>
                <a:latin typeface="Tahoma"/>
                <a:cs typeface="Tahoma"/>
              </a:rPr>
              <a:t>1</a:t>
            </a:r>
            <a:r>
              <a:rPr lang="ru-RU" sz="2600" b="1" spc="-204" dirty="0">
                <a:solidFill>
                  <a:srgbClr val="F7573A"/>
                </a:solidFill>
                <a:latin typeface="Tahoma"/>
                <a:cs typeface="Tahoma"/>
              </a:rPr>
              <a:t>0</a:t>
            </a:r>
            <a:r>
              <a:rPr lang="ru-RU"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b="1" spc="245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lang="ru-RU" sz="2600" b="1" spc="-30" dirty="0">
                <a:solidFill>
                  <a:srgbClr val="F7573A"/>
                </a:solidFill>
                <a:latin typeface="Tahoma"/>
                <a:cs typeface="Tahoma"/>
              </a:rPr>
              <a:t>у</a:t>
            </a:r>
            <a:r>
              <a:rPr lang="ru-RU" sz="2600" b="1" spc="50" dirty="0">
                <a:solidFill>
                  <a:srgbClr val="F7573A"/>
                </a:solidFill>
                <a:latin typeface="Tahoma"/>
                <a:cs typeface="Tahoma"/>
              </a:rPr>
              <a:t>б</a:t>
            </a:r>
            <a:r>
              <a:rPr lang="ru-RU" sz="2600" b="1" spc="-155" dirty="0">
                <a:solidFill>
                  <a:srgbClr val="F7573A"/>
                </a:solidFill>
                <a:latin typeface="Tahoma"/>
                <a:cs typeface="Tahoma"/>
              </a:rPr>
              <a:t>ъ</a:t>
            </a:r>
            <a:r>
              <a:rPr lang="ru-RU" sz="2600" b="1" spc="95" dirty="0">
                <a:solidFill>
                  <a:srgbClr val="F7573A"/>
                </a:solidFill>
                <a:latin typeface="Tahoma"/>
                <a:cs typeface="Tahoma"/>
              </a:rPr>
              <a:t>е</a:t>
            </a:r>
            <a:r>
              <a:rPr lang="ru-RU" sz="2600" b="1" spc="-135" dirty="0">
                <a:solidFill>
                  <a:srgbClr val="F7573A"/>
                </a:solidFill>
                <a:latin typeface="Tahoma"/>
                <a:cs typeface="Tahoma"/>
              </a:rPr>
              <a:t>к</a:t>
            </a:r>
            <a:r>
              <a:rPr lang="ru-RU"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lang="ru-RU" sz="2600" b="1" spc="65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lang="ru-RU" sz="2600" b="1" spc="-180" dirty="0">
                <a:solidFill>
                  <a:srgbClr val="F7573A"/>
                </a:solidFill>
                <a:latin typeface="Tahoma"/>
                <a:cs typeface="Tahoma"/>
              </a:rPr>
              <a:t>в</a:t>
            </a:r>
            <a:r>
              <a:rPr lang="ru-RU"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b="1" spc="45" dirty="0">
                <a:solidFill>
                  <a:srgbClr val="F7573A"/>
                </a:solidFill>
                <a:latin typeface="Tahoma"/>
                <a:cs typeface="Tahoma"/>
              </a:rPr>
              <a:t>М</a:t>
            </a:r>
            <a:r>
              <a:rPr lang="ru-RU" sz="2600" b="1" spc="340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lang="ru-RU" sz="2600" b="1" spc="-260" dirty="0">
                <a:solidFill>
                  <a:srgbClr val="F7573A"/>
                </a:solidFill>
                <a:latin typeface="Tahoma"/>
                <a:cs typeface="Tahoma"/>
              </a:rPr>
              <a:t>П</a:t>
            </a:r>
            <a:endParaRPr sz="2600" dirty="0">
              <a:latin typeface="Lucida Sans Unicode"/>
              <a:cs typeface="Lucida Sans Unicode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B818EBE-E5D7-76BD-458C-777215DD8C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307" t="23331" r="28457" b="15705"/>
          <a:stretch/>
        </p:blipFill>
        <p:spPr bwMode="auto">
          <a:xfrm>
            <a:off x="7848599" y="4163156"/>
            <a:ext cx="7386727" cy="41363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5BA3E58-7AB9-0D7C-81E2-2A7BDE9213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01" t="16307" r="29727" b="15705"/>
          <a:stretch/>
        </p:blipFill>
        <p:spPr bwMode="auto">
          <a:xfrm>
            <a:off x="10351952" y="1623796"/>
            <a:ext cx="7210811" cy="45979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70F23EE-97CB-CC1E-CC80-5AA19CA088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975" t="23386" r="48232" b="47947"/>
          <a:stretch/>
        </p:blipFill>
        <p:spPr bwMode="auto">
          <a:xfrm>
            <a:off x="12877800" y="6280236"/>
            <a:ext cx="2603823" cy="201929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FD8F28-877A-1A22-68A1-8DC6FC290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1" y="231808"/>
            <a:ext cx="13030199" cy="971259"/>
          </a:xfrm>
        </p:spPr>
        <p:txBody>
          <a:bodyPr/>
          <a:lstStyle/>
          <a:p>
            <a:r>
              <a:rPr lang="ru-RU" sz="4800" spc="75" dirty="0">
                <a:latin typeface="Tahoma"/>
                <a:cs typeface="Tahoma"/>
              </a:rPr>
              <a:t>Разработка дизайна и печать каталога</a:t>
            </a:r>
            <a:br>
              <a:rPr lang="ru-RU" sz="800" spc="140" dirty="0"/>
            </a:br>
            <a:br>
              <a:rPr lang="ru-RU" sz="1600" b="1" spc="140" dirty="0">
                <a:solidFill>
                  <a:srgbClr val="3C383B"/>
                </a:solidFill>
                <a:latin typeface="Trebuchet MS"/>
              </a:rPr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13797F3-6B6C-4ADD-2A18-CE4B6ED60E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790701"/>
            <a:ext cx="10748556" cy="1354217"/>
          </a:xfrm>
        </p:spPr>
        <p:txBody>
          <a:bodyPr/>
          <a:lstStyle/>
          <a:p>
            <a:r>
              <a:rPr lang="ru-RU" sz="2600" b="1" spc="-145" dirty="0">
                <a:solidFill>
                  <a:srgbClr val="F7573A"/>
                </a:solidFill>
                <a:latin typeface="Tahoma"/>
                <a:cs typeface="Tahoma"/>
              </a:rPr>
              <a:t>Что</a:t>
            </a:r>
            <a:r>
              <a:rPr lang="ru-RU" sz="2600" b="1" spc="-40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b="1" spc="-25" dirty="0">
                <a:solidFill>
                  <a:srgbClr val="F7573A"/>
                </a:solidFill>
                <a:latin typeface="Tahoma"/>
                <a:cs typeface="Tahoma"/>
              </a:rPr>
              <a:t>дает: </a:t>
            </a:r>
            <a:r>
              <a:rPr lang="ru-RU" sz="2600" spc="9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готовый каталог продукции с описанием товаров </a:t>
            </a:r>
          </a:p>
          <a:p>
            <a:r>
              <a:rPr lang="ru-RU" sz="2600" spc="9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ее продвижения </a:t>
            </a:r>
          </a:p>
          <a:p>
            <a:endParaRPr lang="ru-RU" b="1" spc="140" dirty="0">
              <a:solidFill>
                <a:srgbClr val="3C383B"/>
              </a:solidFill>
              <a:latin typeface="Trebuchet MS"/>
            </a:endParaRP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807ED5-C253-991E-80D2-03A59F04D294}"/>
              </a:ext>
            </a:extLst>
          </p:cNvPr>
          <p:cNvSpPr txBox="1"/>
          <p:nvPr/>
        </p:nvSpPr>
        <p:spPr>
          <a:xfrm>
            <a:off x="381000" y="3238501"/>
            <a:ext cx="9372600" cy="4892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600" b="1" spc="-25" dirty="0">
                <a:solidFill>
                  <a:srgbClr val="F7573A"/>
                </a:solidFill>
                <a:latin typeface="Tahoma"/>
                <a:cs typeface="Tahoma"/>
              </a:rPr>
              <a:t>Что включает: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  <a:tabLst>
                <a:tab pos="92075" algn="l"/>
              </a:tabLst>
            </a:pP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Проведение профессиональной фотосъёмки продукции;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  <a:tabLst>
                <a:tab pos="92075" algn="l"/>
              </a:tabLst>
            </a:pP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Создание дизайна и верстка каталога; 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  <a:tabLst>
                <a:tab pos="92075" algn="l"/>
              </a:tabLst>
            </a:pP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Печать каталога.  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  <a:tabLst>
                <a:tab pos="92075" algn="l"/>
              </a:tabLst>
            </a:pPr>
            <a:endParaRPr lang="ru-RU" sz="2600" b="1" spc="65" dirty="0">
              <a:solidFill>
                <a:srgbClr val="3C383B"/>
              </a:solidFill>
              <a:latin typeface="Tahoma"/>
              <a:cs typeface="Tahoma"/>
            </a:endParaRPr>
          </a:p>
          <a:p>
            <a:pPr lvl="0" algn="just">
              <a:tabLst>
                <a:tab pos="92075" algn="l"/>
              </a:tabLst>
            </a:pPr>
            <a:endParaRPr lang="ru-RU" sz="2600" b="1" spc="65" dirty="0">
              <a:solidFill>
                <a:srgbClr val="3C383B"/>
              </a:solidFill>
              <a:latin typeface="Tahoma"/>
              <a:cs typeface="Tahoma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Стоимость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360" dirty="0">
                <a:solidFill>
                  <a:srgbClr val="3C383B"/>
                </a:solidFill>
                <a:latin typeface="Tahoma"/>
                <a:cs typeface="Tahoma"/>
              </a:rPr>
              <a:t>–</a:t>
            </a:r>
            <a:r>
              <a:rPr lang="ru-RU" sz="2600" b="1" spc="-40" dirty="0">
                <a:solidFill>
                  <a:srgbClr val="3C383B"/>
                </a:solidFill>
                <a:latin typeface="Tahoma"/>
                <a:cs typeface="Tahoma"/>
              </a:rPr>
              <a:t>  </a:t>
            </a:r>
            <a:r>
              <a:rPr lang="ru-RU" sz="2600" b="1" spc="9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50 тыс. руб.  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Субсидируется</a:t>
            </a:r>
            <a:r>
              <a:rPr lang="ru-RU" sz="2600" b="1" spc="-4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30" dirty="0">
                <a:solidFill>
                  <a:srgbClr val="F7573A"/>
                </a:solidFill>
                <a:latin typeface="Tahoma"/>
                <a:cs typeface="Tahoma"/>
              </a:rPr>
              <a:t>100%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endParaRPr lang="ru-RU" sz="2600" b="1" spc="-30" dirty="0">
              <a:solidFill>
                <a:srgbClr val="F7573A"/>
              </a:solidFill>
              <a:latin typeface="Tahoma"/>
              <a:cs typeface="Tahoma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r>
              <a:rPr lang="ru-RU" sz="2600" b="1" spc="-30" dirty="0">
                <a:solidFill>
                  <a:srgbClr val="F7573A"/>
                </a:solidFill>
                <a:latin typeface="Tahoma"/>
                <a:cs typeface="Tahoma"/>
              </a:rPr>
              <a:t>  </a:t>
            </a:r>
            <a:endParaRPr lang="ru-RU" sz="2600" b="1" spc="65" dirty="0">
              <a:solidFill>
                <a:srgbClr val="3C383B"/>
              </a:solidFill>
              <a:latin typeface="Tahoma"/>
              <a:cs typeface="Tahoma"/>
            </a:endParaRPr>
          </a:p>
          <a:p>
            <a:r>
              <a:rPr lang="ru-RU" spc="140" dirty="0"/>
              <a:t> 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05A560A-F238-23EE-59F8-080864AC9A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0029" y="1203067"/>
            <a:ext cx="7077421" cy="500723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B634CC2-C4E5-AD4E-DAF3-135DE30B57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0746" y="6198679"/>
            <a:ext cx="5509152" cy="3897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7C6982C-AA7F-61C0-765E-A023822928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0328" y="2348324"/>
            <a:ext cx="5030072" cy="3558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539409E-F5B1-24AB-9A4E-141D4B1B4AA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946" y="5884994"/>
            <a:ext cx="5257800" cy="37198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6499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D0CD33-7D54-EE08-6AEF-ACB1E5113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852" y="231807"/>
            <a:ext cx="17218295" cy="738664"/>
          </a:xfrm>
        </p:spPr>
        <p:txBody>
          <a:bodyPr/>
          <a:lstStyle/>
          <a:p>
            <a:r>
              <a:rPr lang="ru-RU" sz="4800" spc="75" dirty="0">
                <a:latin typeface="Tahoma"/>
                <a:cs typeface="Tahoma"/>
              </a:rPr>
              <a:t>Регистрация товарного  знака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B7674FD-CB25-9EF9-18F4-14ABB3839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4852" y="1409701"/>
            <a:ext cx="8761548" cy="8381999"/>
          </a:xfrm>
        </p:spPr>
        <p:txBody>
          <a:bodyPr/>
          <a:lstStyle/>
          <a:p>
            <a:pPr marL="12700" marR="5080">
              <a:lnSpc>
                <a:spcPct val="115399"/>
              </a:lnSpc>
              <a:spcBef>
                <a:spcPts val="100"/>
              </a:spcBef>
            </a:pPr>
            <a:r>
              <a:rPr lang="ru-RU" sz="2400" b="1" spc="-145" dirty="0">
                <a:solidFill>
                  <a:srgbClr val="F7573A"/>
                </a:solidFill>
                <a:latin typeface="Tahoma"/>
                <a:cs typeface="Tahoma"/>
              </a:rPr>
              <a:t>Что</a:t>
            </a:r>
            <a:r>
              <a:rPr lang="ru-RU" sz="2400" b="1" spc="-40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400" b="1" spc="-25" dirty="0">
                <a:solidFill>
                  <a:srgbClr val="F7573A"/>
                </a:solidFill>
                <a:latin typeface="Tahoma"/>
                <a:cs typeface="Tahoma"/>
              </a:rPr>
              <a:t>дает:</a:t>
            </a:r>
            <a:r>
              <a:rPr lang="ru-RU" sz="2400" b="1" spc="-40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spc="9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Результатом оказания услуги является, проведение экспертизы заявленного обозначения на возможность регистрации в качестве товарного знака, формирование и подача заявки на регистрацию товарного знака</a:t>
            </a:r>
          </a:p>
          <a:p>
            <a:pPr marL="12700" marR="5080">
              <a:lnSpc>
                <a:spcPct val="115399"/>
              </a:lnSpc>
              <a:spcBef>
                <a:spcPts val="100"/>
              </a:spcBef>
            </a:pPr>
            <a:endParaRPr lang="ru-RU" sz="18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lang="ru-RU" sz="2400" b="1" spc="-245" dirty="0">
                <a:solidFill>
                  <a:srgbClr val="F7573A"/>
                </a:solidFill>
                <a:latin typeface="Tahoma"/>
                <a:cs typeface="Tahoma"/>
              </a:rPr>
              <a:t>Ч</a:t>
            </a:r>
            <a:r>
              <a:rPr lang="ru-RU" sz="24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lang="ru-RU" sz="2400" b="1" spc="70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lang="ru-RU" sz="24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400" b="1" spc="-185" dirty="0">
                <a:solidFill>
                  <a:srgbClr val="F7573A"/>
                </a:solidFill>
                <a:latin typeface="Tahoma"/>
                <a:cs typeface="Tahoma"/>
              </a:rPr>
              <a:t>в</a:t>
            </a:r>
            <a:r>
              <a:rPr lang="ru-RU" sz="2400" b="1" spc="-135" dirty="0">
                <a:solidFill>
                  <a:srgbClr val="F7573A"/>
                </a:solidFill>
                <a:latin typeface="Tahoma"/>
                <a:cs typeface="Tahoma"/>
              </a:rPr>
              <a:t>к</a:t>
            </a:r>
            <a:r>
              <a:rPr lang="ru-RU" sz="2400" b="1" spc="-220" dirty="0">
                <a:solidFill>
                  <a:srgbClr val="F7573A"/>
                </a:solidFill>
                <a:latin typeface="Tahoma"/>
                <a:cs typeface="Tahoma"/>
              </a:rPr>
              <a:t>л</a:t>
            </a:r>
            <a:r>
              <a:rPr lang="ru-RU" sz="2400" b="1" spc="-145" dirty="0">
                <a:solidFill>
                  <a:srgbClr val="F7573A"/>
                </a:solidFill>
                <a:latin typeface="Tahoma"/>
                <a:cs typeface="Tahoma"/>
              </a:rPr>
              <a:t>ю</a:t>
            </a:r>
            <a:r>
              <a:rPr lang="ru-RU" sz="2400" b="1" spc="-220" dirty="0">
                <a:solidFill>
                  <a:srgbClr val="F7573A"/>
                </a:solidFill>
                <a:latin typeface="Tahoma"/>
                <a:cs typeface="Tahoma"/>
              </a:rPr>
              <a:t>ч</a:t>
            </a:r>
            <a:r>
              <a:rPr lang="ru-RU" sz="2400" b="1" spc="170" dirty="0">
                <a:solidFill>
                  <a:srgbClr val="F7573A"/>
                </a:solidFill>
                <a:latin typeface="Tahoma"/>
                <a:cs typeface="Tahoma"/>
              </a:rPr>
              <a:t>а</a:t>
            </a:r>
            <a:r>
              <a:rPr lang="ru-RU" sz="2400" b="1" spc="95" dirty="0">
                <a:solidFill>
                  <a:srgbClr val="F7573A"/>
                </a:solidFill>
                <a:latin typeface="Tahoma"/>
                <a:cs typeface="Tahoma"/>
              </a:rPr>
              <a:t>е</a:t>
            </a:r>
            <a:r>
              <a:rPr lang="ru-RU" sz="24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lang="ru-RU" sz="2400" b="1" spc="-215" dirty="0">
                <a:solidFill>
                  <a:srgbClr val="F7573A"/>
                </a:solidFill>
                <a:latin typeface="Tahoma"/>
                <a:cs typeface="Tahoma"/>
              </a:rPr>
              <a:t>:</a:t>
            </a:r>
            <a:endParaRPr lang="ru-RU" sz="2400" dirty="0">
              <a:latin typeface="Tahoma"/>
              <a:cs typeface="Tahoma"/>
            </a:endParaRPr>
          </a:p>
          <a:p>
            <a:pPr marL="213360" indent="-201295" algn="just">
              <a:spcBef>
                <a:spcPts val="1005"/>
              </a:spcBef>
              <a:buSzPct val="96153"/>
              <a:buFontTx/>
              <a:buChar char="•"/>
              <a:tabLst>
                <a:tab pos="213995" algn="l"/>
              </a:tabLst>
            </a:pP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проверка на возможность регистрации обозначения в</a:t>
            </a:r>
          </a:p>
          <a:p>
            <a:pPr marL="12065" algn="just">
              <a:spcBef>
                <a:spcPts val="1005"/>
              </a:spcBef>
              <a:buSzPct val="96153"/>
              <a:tabLst>
                <a:tab pos="213995" algn="l"/>
              </a:tabLst>
            </a:pP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качестве товарного знака по реестрам Роспатента </a:t>
            </a:r>
          </a:p>
          <a:p>
            <a:pPr marL="12065" algn="just">
              <a:spcBef>
                <a:spcPts val="1005"/>
              </a:spcBef>
              <a:buSzPct val="96153"/>
              <a:tabLst>
                <a:tab pos="213995" algn="l"/>
              </a:tabLst>
            </a:pP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не менее 5 классов МКТУ;</a:t>
            </a:r>
          </a:p>
          <a:p>
            <a:pPr marL="213360" indent="-201295">
              <a:lnSpc>
                <a:spcPct val="100000"/>
              </a:lnSpc>
              <a:spcBef>
                <a:spcPts val="1005"/>
              </a:spcBef>
              <a:buSzPct val="96153"/>
              <a:buChar char="•"/>
              <a:tabLst>
                <a:tab pos="213995" algn="l"/>
              </a:tabLst>
            </a:pP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проведение формальной экспертизы обозначения в </a:t>
            </a:r>
          </a:p>
          <a:p>
            <a:pPr marL="12065">
              <a:lnSpc>
                <a:spcPct val="100000"/>
              </a:lnSpc>
              <a:spcBef>
                <a:spcPts val="1005"/>
              </a:spcBef>
              <a:buSzPct val="96153"/>
              <a:tabLst>
                <a:tab pos="213995" algn="l"/>
              </a:tabLst>
            </a:pP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качестве товарного знака не менее 5 классов МКТУ</a:t>
            </a:r>
            <a:r>
              <a:rPr lang="ru-RU" sz="2600" spc="-2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</a:p>
          <a:p>
            <a:pPr marL="213360" indent="-201295">
              <a:lnSpc>
                <a:spcPct val="100000"/>
              </a:lnSpc>
              <a:spcBef>
                <a:spcPts val="1005"/>
              </a:spcBef>
              <a:buSzPct val="96153"/>
              <a:buChar char="•"/>
              <a:tabLst>
                <a:tab pos="213995" algn="l"/>
              </a:tabLst>
            </a:pPr>
            <a:r>
              <a:rPr lang="ru-RU" sz="2600" spc="-2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подготовка </a:t>
            </a: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заявки на регистрацию товарного знака;</a:t>
            </a:r>
          </a:p>
          <a:p>
            <a:pPr marL="213360" indent="-201295">
              <a:lnSpc>
                <a:spcPct val="100000"/>
              </a:lnSpc>
              <a:spcBef>
                <a:spcPts val="1005"/>
              </a:spcBef>
              <a:buSzPct val="96153"/>
              <a:buChar char="•"/>
              <a:tabLst>
                <a:tab pos="213995" algn="l"/>
              </a:tabLst>
            </a:pP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оплата гос. пошлины.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endParaRPr lang="ru-RU" sz="1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Сто</a:t>
            </a:r>
            <a:r>
              <a:rPr lang="ru-RU" sz="2600" b="1" spc="-85" dirty="0">
                <a:solidFill>
                  <a:srgbClr val="3C383B"/>
                </a:solidFill>
                <a:latin typeface="Tahoma"/>
                <a:cs typeface="Tahoma"/>
              </a:rPr>
              <a:t>и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м</a:t>
            </a: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lang="ru-RU" sz="2600" b="1" spc="245" dirty="0">
                <a:solidFill>
                  <a:srgbClr val="3C383B"/>
                </a:solidFill>
                <a:latin typeface="Tahoma"/>
                <a:cs typeface="Tahoma"/>
              </a:rPr>
              <a:t>с</a:t>
            </a:r>
            <a:r>
              <a:rPr lang="ru-RU" sz="2600" b="1" spc="-250" dirty="0">
                <a:solidFill>
                  <a:srgbClr val="3C383B"/>
                </a:solidFill>
                <a:latin typeface="Tahoma"/>
                <a:cs typeface="Tahoma"/>
              </a:rPr>
              <a:t>т</a:t>
            </a:r>
            <a:r>
              <a:rPr lang="ru-RU" sz="2600" b="1" spc="-165" dirty="0">
                <a:solidFill>
                  <a:srgbClr val="3C383B"/>
                </a:solidFill>
                <a:latin typeface="Tahoma"/>
                <a:cs typeface="Tahoma"/>
              </a:rPr>
              <a:t>ь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360" dirty="0">
                <a:solidFill>
                  <a:srgbClr val="3C383B"/>
                </a:solidFill>
                <a:latin typeface="Tahoma"/>
                <a:cs typeface="Tahoma"/>
              </a:rPr>
              <a:t>–</a:t>
            </a:r>
            <a:r>
              <a:rPr lang="ru-RU" sz="2600" b="1" spc="-40" dirty="0">
                <a:solidFill>
                  <a:srgbClr val="3C383B"/>
                </a:solidFill>
                <a:latin typeface="Tahoma"/>
                <a:cs typeface="Tahoma"/>
              </a:rPr>
              <a:t>  </a:t>
            </a:r>
            <a:r>
              <a:rPr lang="ru-RU" sz="2600" b="1" spc="-30" dirty="0">
                <a:solidFill>
                  <a:srgbClr val="F7573A"/>
                </a:solidFill>
                <a:latin typeface="Tahoma"/>
                <a:cs typeface="Tahoma"/>
              </a:rPr>
              <a:t>от 33,1 </a:t>
            </a:r>
            <a:r>
              <a:rPr lang="ru-RU"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lang="ru-RU" sz="2600" b="1" spc="-315" dirty="0">
                <a:solidFill>
                  <a:srgbClr val="F7573A"/>
                </a:solidFill>
                <a:latin typeface="Tahoma"/>
                <a:cs typeface="Tahoma"/>
              </a:rPr>
              <a:t>ы</a:t>
            </a:r>
            <a:r>
              <a:rPr lang="ru-RU" sz="2600" b="1" spc="245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lang="ru-RU" sz="2600" b="1" spc="-85" dirty="0">
                <a:solidFill>
                  <a:srgbClr val="F7573A"/>
                </a:solidFill>
                <a:latin typeface="Tahoma"/>
                <a:cs typeface="Tahoma"/>
              </a:rPr>
              <a:t>.</a:t>
            </a:r>
            <a:r>
              <a:rPr lang="ru-RU"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b="1" spc="75" dirty="0">
                <a:solidFill>
                  <a:srgbClr val="F7573A"/>
                </a:solidFill>
                <a:latin typeface="Tahoma"/>
                <a:cs typeface="Tahoma"/>
              </a:rPr>
              <a:t>р</a:t>
            </a:r>
            <a:r>
              <a:rPr lang="ru-RU" sz="2600" b="1" spc="-30" dirty="0">
                <a:solidFill>
                  <a:srgbClr val="F7573A"/>
                </a:solidFill>
                <a:latin typeface="Tahoma"/>
                <a:cs typeface="Tahoma"/>
              </a:rPr>
              <a:t>у</a:t>
            </a:r>
            <a:r>
              <a:rPr lang="ru-RU" sz="2600" b="1" spc="50" dirty="0">
                <a:solidFill>
                  <a:srgbClr val="F7573A"/>
                </a:solidFill>
                <a:latin typeface="Tahoma"/>
                <a:cs typeface="Tahoma"/>
              </a:rPr>
              <a:t>б</a:t>
            </a:r>
            <a:r>
              <a:rPr lang="ru-RU" sz="2600" b="1" spc="-80" dirty="0">
                <a:solidFill>
                  <a:srgbClr val="F7573A"/>
                </a:solidFill>
                <a:latin typeface="Tahoma"/>
                <a:cs typeface="Tahoma"/>
              </a:rPr>
              <a:t>.  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Субсидируется</a:t>
            </a:r>
            <a:r>
              <a:rPr lang="ru-RU" sz="2600" b="1" spc="-4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30" dirty="0">
                <a:solidFill>
                  <a:srgbClr val="F7573A"/>
                </a:solidFill>
                <a:latin typeface="Tahoma"/>
                <a:cs typeface="Tahoma"/>
              </a:rPr>
              <a:t>100%  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r>
              <a:rPr lang="ru-RU" sz="2600" b="1" spc="-265" dirty="0">
                <a:solidFill>
                  <a:srgbClr val="3C383B"/>
                </a:solidFill>
                <a:latin typeface="Tahoma"/>
                <a:cs typeface="Tahoma"/>
              </a:rPr>
              <a:t>                                   </a:t>
            </a:r>
            <a:endParaRPr lang="ru-RU" sz="2600" dirty="0">
              <a:latin typeface="Tahoma"/>
              <a:cs typeface="Tahoma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endParaRPr lang="ru-RU" b="1" spc="-30" dirty="0">
              <a:solidFill>
                <a:srgbClr val="F7573A"/>
              </a:solidFill>
              <a:latin typeface="Tahoma"/>
              <a:cs typeface="Tahoma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b="1" spc="16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r>
              <a:rPr lang="ru-RU" sz="1800" b="1" spc="-65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endParaRPr lang="ru-RU" sz="1800" dirty="0">
              <a:latin typeface="Trebuchet MS"/>
              <a:cs typeface="Trebuchet MS"/>
            </a:endParaRPr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3074461-A840-008A-8F2A-EA87782F31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987" y="1367247"/>
            <a:ext cx="8347160" cy="5943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5326C4-1098-71F1-0161-2CF3D5CF2352}"/>
              </a:ext>
            </a:extLst>
          </p:cNvPr>
          <p:cNvSpPr txBox="1"/>
          <p:nvPr/>
        </p:nvSpPr>
        <p:spPr>
          <a:xfrm>
            <a:off x="9405987" y="8191500"/>
            <a:ext cx="8120013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План на 2022 год: </a:t>
            </a:r>
            <a:r>
              <a:rPr lang="ru-RU" sz="2600" b="1" spc="-30" dirty="0">
                <a:solidFill>
                  <a:srgbClr val="F7573A"/>
                </a:solidFill>
                <a:latin typeface="Tahoma"/>
                <a:cs typeface="Tahoma"/>
              </a:rPr>
              <a:t>10 субъектов МСП</a:t>
            </a:r>
          </a:p>
        </p:txBody>
      </p:sp>
    </p:spTree>
    <p:extLst>
      <p:ext uri="{BB962C8B-B14F-4D97-AF65-F5344CB8AC3E}">
        <p14:creationId xmlns:p14="http://schemas.microsoft.com/office/powerpoint/2010/main" val="939173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7400" y="1740169"/>
            <a:ext cx="8153400" cy="58674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4852" y="225425"/>
            <a:ext cx="104146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75" dirty="0">
                <a:latin typeface="Tahoma"/>
                <a:cs typeface="Tahoma"/>
              </a:rPr>
              <a:t>Обеспечение</a:t>
            </a:r>
            <a:r>
              <a:rPr sz="4800" spc="-65" dirty="0">
                <a:latin typeface="Tahoma"/>
                <a:cs typeface="Tahoma"/>
              </a:rPr>
              <a:t> </a:t>
            </a:r>
            <a:r>
              <a:rPr sz="4800" spc="-100" dirty="0">
                <a:latin typeface="Tahoma"/>
                <a:cs typeface="Tahoma"/>
              </a:rPr>
              <a:t>участия</a:t>
            </a:r>
            <a:r>
              <a:rPr sz="4800" spc="-65" dirty="0">
                <a:latin typeface="Tahoma"/>
                <a:cs typeface="Tahoma"/>
              </a:rPr>
              <a:t> </a:t>
            </a:r>
            <a:r>
              <a:rPr sz="4800" spc="-325" dirty="0">
                <a:latin typeface="Tahoma"/>
                <a:cs typeface="Tahoma"/>
              </a:rPr>
              <a:t>в</a:t>
            </a:r>
            <a:r>
              <a:rPr sz="4800" spc="-65" dirty="0">
                <a:latin typeface="Tahoma"/>
                <a:cs typeface="Tahoma"/>
              </a:rPr>
              <a:t> </a:t>
            </a:r>
            <a:r>
              <a:rPr sz="4800" spc="-60" dirty="0">
                <a:latin typeface="Tahoma"/>
                <a:cs typeface="Tahoma"/>
              </a:rPr>
              <a:t>закупках</a:t>
            </a:r>
            <a:endParaRPr sz="4800" dirty="0"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5046" y="1796141"/>
            <a:ext cx="9484754" cy="5286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5399"/>
              </a:lnSpc>
              <a:spcBef>
                <a:spcPts val="100"/>
              </a:spcBef>
            </a:pPr>
            <a:r>
              <a:rPr sz="2600" b="1" spc="-145" dirty="0">
                <a:solidFill>
                  <a:srgbClr val="F7573A"/>
                </a:solidFill>
                <a:latin typeface="Tahoma"/>
                <a:cs typeface="Tahoma"/>
              </a:rPr>
              <a:t>Что</a:t>
            </a:r>
            <a:r>
              <a:rPr sz="2600" b="1" spc="-40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-25" dirty="0">
                <a:solidFill>
                  <a:srgbClr val="F7573A"/>
                </a:solidFill>
                <a:latin typeface="Tahoma"/>
                <a:cs typeface="Tahoma"/>
              </a:rPr>
              <a:t>дает:</a:t>
            </a:r>
            <a:r>
              <a:rPr sz="2600" b="1" spc="-40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spc="90" dirty="0">
                <a:solidFill>
                  <a:srgbClr val="3C383B"/>
                </a:solidFill>
                <a:latin typeface="Lucida Sans Unicode"/>
                <a:cs typeface="Lucida Sans Unicode"/>
              </a:rPr>
              <a:t>бесплатная поддержка при участии в государственных и коммерческих торгах ( в т.ч. по 44-ФЗ и 223-ФЗ)</a:t>
            </a:r>
            <a:endParaRPr sz="26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0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2600" b="1" spc="-245" dirty="0">
                <a:solidFill>
                  <a:srgbClr val="F7573A"/>
                </a:solidFill>
                <a:latin typeface="Tahoma"/>
                <a:cs typeface="Tahoma"/>
              </a:rPr>
              <a:t>Ч</a:t>
            </a:r>
            <a:r>
              <a:rPr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sz="2600" b="1" spc="70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-185" dirty="0">
                <a:solidFill>
                  <a:srgbClr val="F7573A"/>
                </a:solidFill>
                <a:latin typeface="Tahoma"/>
                <a:cs typeface="Tahoma"/>
              </a:rPr>
              <a:t>в</a:t>
            </a:r>
            <a:r>
              <a:rPr sz="2600" b="1" spc="-135" dirty="0">
                <a:solidFill>
                  <a:srgbClr val="F7573A"/>
                </a:solidFill>
                <a:latin typeface="Tahoma"/>
                <a:cs typeface="Tahoma"/>
              </a:rPr>
              <a:t>к</a:t>
            </a:r>
            <a:r>
              <a:rPr sz="2600" b="1" spc="-220" dirty="0">
                <a:solidFill>
                  <a:srgbClr val="F7573A"/>
                </a:solidFill>
                <a:latin typeface="Tahoma"/>
                <a:cs typeface="Tahoma"/>
              </a:rPr>
              <a:t>л</a:t>
            </a:r>
            <a:r>
              <a:rPr sz="2600" b="1" spc="-145" dirty="0">
                <a:solidFill>
                  <a:srgbClr val="F7573A"/>
                </a:solidFill>
                <a:latin typeface="Tahoma"/>
                <a:cs typeface="Tahoma"/>
              </a:rPr>
              <a:t>ю</a:t>
            </a:r>
            <a:r>
              <a:rPr sz="2600" b="1" spc="-220" dirty="0">
                <a:solidFill>
                  <a:srgbClr val="F7573A"/>
                </a:solidFill>
                <a:latin typeface="Tahoma"/>
                <a:cs typeface="Tahoma"/>
              </a:rPr>
              <a:t>ч</a:t>
            </a:r>
            <a:r>
              <a:rPr sz="2600" b="1" spc="170" dirty="0">
                <a:solidFill>
                  <a:srgbClr val="F7573A"/>
                </a:solidFill>
                <a:latin typeface="Tahoma"/>
                <a:cs typeface="Tahoma"/>
              </a:rPr>
              <a:t>а</a:t>
            </a:r>
            <a:r>
              <a:rPr sz="2600" b="1" spc="95" dirty="0">
                <a:solidFill>
                  <a:srgbClr val="F7573A"/>
                </a:solidFill>
                <a:latin typeface="Tahoma"/>
                <a:cs typeface="Tahoma"/>
              </a:rPr>
              <a:t>е</a:t>
            </a:r>
            <a:r>
              <a:rPr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sz="2600" b="1" spc="-215" dirty="0">
                <a:solidFill>
                  <a:srgbClr val="F7573A"/>
                </a:solidFill>
                <a:latin typeface="Tahoma"/>
                <a:cs typeface="Tahoma"/>
              </a:rPr>
              <a:t>:</a:t>
            </a:r>
            <a:endParaRPr sz="2600" dirty="0">
              <a:latin typeface="Tahoma"/>
              <a:cs typeface="Tahoma"/>
            </a:endParaRPr>
          </a:p>
          <a:p>
            <a:pPr marL="213360" indent="-201295">
              <a:lnSpc>
                <a:spcPct val="100000"/>
              </a:lnSpc>
              <a:spcBef>
                <a:spcPts val="1005"/>
              </a:spcBef>
              <a:buSzPct val="96153"/>
              <a:buChar char="•"/>
              <a:tabLst>
                <a:tab pos="213995" algn="l"/>
              </a:tabLst>
            </a:pPr>
            <a:r>
              <a:rPr lang="ru-RU" sz="2600" dirty="0">
                <a:effectLst/>
                <a:latin typeface="Lucida Sans Unicode" panose="020B0602030504020204" pitchFamily="34" charset="0"/>
                <a:ea typeface="Times New Roman" panose="02020603050405020304" pitchFamily="18" charset="0"/>
                <a:cs typeface="Lucida Sans Unicode" panose="020B0602030504020204" pitchFamily="34" charset="0"/>
              </a:rPr>
              <a:t>Поиск выгодных для заказчика закупок на официальных торговых площадках</a:t>
            </a:r>
            <a:r>
              <a:rPr sz="2600" spc="-20" dirty="0">
                <a:solidFill>
                  <a:srgbClr val="3C383B"/>
                </a:solidFill>
                <a:latin typeface="Lucida Sans Unicode"/>
                <a:cs typeface="Lucida Sans Unicode"/>
              </a:rPr>
              <a:t>;</a:t>
            </a:r>
            <a:endParaRPr lang="ru-RU" sz="2600" spc="-20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213360" indent="-201295">
              <a:lnSpc>
                <a:spcPct val="100000"/>
              </a:lnSpc>
              <a:spcBef>
                <a:spcPts val="1005"/>
              </a:spcBef>
              <a:buSzPct val="96153"/>
              <a:buChar char="•"/>
              <a:tabLst>
                <a:tab pos="213995" algn="l"/>
              </a:tabLst>
            </a:pPr>
            <a:r>
              <a:rPr lang="ru-RU" sz="2600" dirty="0">
                <a:latin typeface="Lucida Sans Unicode"/>
                <a:cs typeface="Lucida Sans Unicode"/>
              </a:rPr>
              <a:t>Консультационное и правовое сопровождение заказчика на этапах подготовки и подачи заявки на участие в закупках;</a:t>
            </a:r>
          </a:p>
          <a:p>
            <a:pPr marL="213360" indent="-201295">
              <a:lnSpc>
                <a:spcPct val="100000"/>
              </a:lnSpc>
              <a:spcBef>
                <a:spcPts val="1005"/>
              </a:spcBef>
              <a:buSzPct val="96153"/>
              <a:buChar char="•"/>
              <a:tabLst>
                <a:tab pos="213995" algn="l"/>
              </a:tabLst>
            </a:pPr>
            <a:r>
              <a:rPr lang="ru-RU" sz="2600" dirty="0">
                <a:latin typeface="Lucida Sans Unicode"/>
                <a:cs typeface="Lucida Sans Unicode"/>
              </a:rPr>
              <a:t>Сопровождение заказчика при подписании контракта по итогам закупки</a:t>
            </a:r>
            <a:endParaRPr sz="2600" dirty="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4852" y="7896512"/>
            <a:ext cx="4121150" cy="11729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6300"/>
              </a:lnSpc>
              <a:spcBef>
                <a:spcPts val="95"/>
              </a:spcBef>
            </a:pPr>
            <a:r>
              <a:rPr sz="2600" b="1" spc="340" dirty="0">
                <a:solidFill>
                  <a:srgbClr val="3C383B"/>
                </a:solidFill>
                <a:latin typeface="Tahoma"/>
                <a:cs typeface="Tahoma"/>
              </a:rPr>
              <a:t>С</a:t>
            </a:r>
            <a:r>
              <a:rPr sz="2600" b="1" spc="-250" dirty="0">
                <a:solidFill>
                  <a:srgbClr val="3C383B"/>
                </a:solidFill>
                <a:latin typeface="Tahoma"/>
                <a:cs typeface="Tahoma"/>
              </a:rPr>
              <a:t>т</a:t>
            </a:r>
            <a:r>
              <a:rPr sz="2600" b="1" spc="65" dirty="0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sz="2600" b="1" spc="-85" dirty="0">
                <a:solidFill>
                  <a:srgbClr val="3C383B"/>
                </a:solidFill>
                <a:latin typeface="Tahoma"/>
                <a:cs typeface="Tahoma"/>
              </a:rPr>
              <a:t>и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м</a:t>
            </a:r>
            <a:r>
              <a:rPr sz="2600" b="1" spc="65" dirty="0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sz="2600" b="1" spc="245" dirty="0">
                <a:solidFill>
                  <a:srgbClr val="3C383B"/>
                </a:solidFill>
                <a:latin typeface="Tahoma"/>
                <a:cs typeface="Tahoma"/>
              </a:rPr>
              <a:t>с</a:t>
            </a:r>
            <a:r>
              <a:rPr sz="2600" b="1" spc="-250" dirty="0">
                <a:solidFill>
                  <a:srgbClr val="3C383B"/>
                </a:solidFill>
                <a:latin typeface="Tahoma"/>
                <a:cs typeface="Tahoma"/>
              </a:rPr>
              <a:t>т</a:t>
            </a:r>
            <a:r>
              <a:rPr sz="2600" b="1" spc="-165" dirty="0">
                <a:solidFill>
                  <a:srgbClr val="3C383B"/>
                </a:solidFill>
                <a:latin typeface="Tahoma"/>
                <a:cs typeface="Tahoma"/>
              </a:rPr>
              <a:t>ь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360" dirty="0">
                <a:solidFill>
                  <a:srgbClr val="3C383B"/>
                </a:solidFill>
                <a:latin typeface="Tahoma"/>
                <a:cs typeface="Tahoma"/>
              </a:rPr>
              <a:t>–</a:t>
            </a:r>
            <a:r>
              <a:rPr sz="2600" b="1" spc="-4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210" dirty="0">
                <a:solidFill>
                  <a:srgbClr val="F7573A"/>
                </a:solidFill>
                <a:latin typeface="Tahoma"/>
                <a:cs typeface="Tahoma"/>
              </a:rPr>
              <a:t>47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sz="2600" b="1" spc="-315" dirty="0">
                <a:solidFill>
                  <a:srgbClr val="F7573A"/>
                </a:solidFill>
                <a:latin typeface="Tahoma"/>
                <a:cs typeface="Tahoma"/>
              </a:rPr>
              <a:t>ы</a:t>
            </a:r>
            <a:r>
              <a:rPr sz="2600" b="1" spc="245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sz="2600" b="1" spc="-85" dirty="0">
                <a:solidFill>
                  <a:srgbClr val="F7573A"/>
                </a:solidFill>
                <a:latin typeface="Tahoma"/>
                <a:cs typeface="Tahoma"/>
              </a:rPr>
              <a:t>.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75" dirty="0">
                <a:solidFill>
                  <a:srgbClr val="F7573A"/>
                </a:solidFill>
                <a:latin typeface="Tahoma"/>
                <a:cs typeface="Tahoma"/>
              </a:rPr>
              <a:t>р</a:t>
            </a:r>
            <a:r>
              <a:rPr sz="2600" b="1" spc="-30" dirty="0">
                <a:solidFill>
                  <a:srgbClr val="F7573A"/>
                </a:solidFill>
                <a:latin typeface="Tahoma"/>
                <a:cs typeface="Tahoma"/>
              </a:rPr>
              <a:t>у</a:t>
            </a:r>
            <a:r>
              <a:rPr sz="2600" b="1" spc="50" dirty="0">
                <a:solidFill>
                  <a:srgbClr val="F7573A"/>
                </a:solidFill>
                <a:latin typeface="Tahoma"/>
                <a:cs typeface="Tahoma"/>
              </a:rPr>
              <a:t>б</a:t>
            </a:r>
            <a:r>
              <a:rPr sz="2600" b="1" spc="-80" dirty="0">
                <a:solidFill>
                  <a:srgbClr val="F7573A"/>
                </a:solidFill>
                <a:latin typeface="Tahoma"/>
                <a:cs typeface="Tahoma"/>
              </a:rPr>
              <a:t>.  </a:t>
            </a:r>
            <a:r>
              <a:rPr sz="2600" b="1" spc="30" dirty="0">
                <a:solidFill>
                  <a:srgbClr val="3C383B"/>
                </a:solidFill>
                <a:latin typeface="Tahoma"/>
                <a:cs typeface="Tahoma"/>
              </a:rPr>
              <a:t>Субсидируется</a:t>
            </a:r>
            <a:r>
              <a:rPr sz="2600" b="1" spc="-4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375" dirty="0">
                <a:solidFill>
                  <a:srgbClr val="F7573A"/>
                </a:solidFill>
                <a:latin typeface="Tahoma"/>
                <a:cs typeface="Tahoma"/>
              </a:rPr>
              <a:t>100%</a:t>
            </a:r>
            <a:endParaRPr sz="2600" dirty="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078679" y="8125191"/>
            <a:ext cx="6123940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b="1" spc="-265" dirty="0">
                <a:solidFill>
                  <a:srgbClr val="3C383B"/>
                </a:solidFill>
                <a:latin typeface="Tahoma"/>
                <a:cs typeface="Tahoma"/>
              </a:rPr>
              <a:t>П</a:t>
            </a:r>
            <a:r>
              <a:rPr sz="2600" b="1" spc="-220" dirty="0">
                <a:solidFill>
                  <a:srgbClr val="3C383B"/>
                </a:solidFill>
                <a:latin typeface="Tahoma"/>
                <a:cs typeface="Tahoma"/>
              </a:rPr>
              <a:t>л</a:t>
            </a:r>
            <a:r>
              <a:rPr sz="2600" b="1" spc="170" dirty="0">
                <a:solidFill>
                  <a:srgbClr val="3C383B"/>
                </a:solidFill>
                <a:latin typeface="Tahoma"/>
                <a:cs typeface="Tahoma"/>
              </a:rPr>
              <a:t>а</a:t>
            </a:r>
            <a:r>
              <a:rPr sz="2600" b="1" spc="-85" dirty="0">
                <a:solidFill>
                  <a:srgbClr val="3C383B"/>
                </a:solidFill>
                <a:latin typeface="Tahoma"/>
                <a:cs typeface="Tahoma"/>
              </a:rPr>
              <a:t>н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90" dirty="0">
                <a:solidFill>
                  <a:srgbClr val="3C383B"/>
                </a:solidFill>
                <a:latin typeface="Tahoma"/>
                <a:cs typeface="Tahoma"/>
              </a:rPr>
              <a:t>н</a:t>
            </a:r>
            <a:r>
              <a:rPr sz="2600" b="1" spc="175" dirty="0">
                <a:solidFill>
                  <a:srgbClr val="3C383B"/>
                </a:solidFill>
                <a:latin typeface="Tahoma"/>
                <a:cs typeface="Tahoma"/>
              </a:rPr>
              <a:t>а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210" dirty="0">
                <a:solidFill>
                  <a:srgbClr val="3C383B"/>
                </a:solidFill>
                <a:latin typeface="Tahoma"/>
                <a:cs typeface="Tahoma"/>
              </a:rPr>
              <a:t>202</a:t>
            </a:r>
            <a:r>
              <a:rPr sz="2600" b="1" spc="-204" dirty="0">
                <a:solidFill>
                  <a:srgbClr val="3C383B"/>
                </a:solidFill>
                <a:latin typeface="Tahoma"/>
                <a:cs typeface="Tahoma"/>
              </a:rPr>
              <a:t>2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300" dirty="0">
                <a:solidFill>
                  <a:srgbClr val="3C383B"/>
                </a:solidFill>
                <a:latin typeface="Tahoma"/>
                <a:cs typeface="Tahoma"/>
              </a:rPr>
              <a:t>г</a:t>
            </a:r>
            <a:r>
              <a:rPr sz="2600" b="1" spc="65" dirty="0">
                <a:solidFill>
                  <a:srgbClr val="3C383B"/>
                </a:solidFill>
                <a:latin typeface="Tahoma"/>
                <a:cs typeface="Tahoma"/>
              </a:rPr>
              <a:t>од</a:t>
            </a:r>
            <a:r>
              <a:rPr sz="2600" b="1" spc="-215" dirty="0">
                <a:solidFill>
                  <a:srgbClr val="3C383B"/>
                </a:solidFill>
                <a:latin typeface="Tahoma"/>
                <a:cs typeface="Tahoma"/>
              </a:rPr>
              <a:t>:</a:t>
            </a:r>
            <a:r>
              <a:rPr sz="2600" b="1" spc="-4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210" dirty="0">
                <a:solidFill>
                  <a:srgbClr val="F7573A"/>
                </a:solidFill>
                <a:latin typeface="Tahoma"/>
                <a:cs typeface="Tahoma"/>
              </a:rPr>
              <a:t>1</a:t>
            </a:r>
            <a:r>
              <a:rPr sz="2600" b="1" spc="-204" dirty="0">
                <a:solidFill>
                  <a:srgbClr val="F7573A"/>
                </a:solidFill>
                <a:latin typeface="Tahoma"/>
                <a:cs typeface="Tahoma"/>
              </a:rPr>
              <a:t>0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245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sz="2600" b="1" spc="-30" dirty="0">
                <a:solidFill>
                  <a:srgbClr val="F7573A"/>
                </a:solidFill>
                <a:latin typeface="Tahoma"/>
                <a:cs typeface="Tahoma"/>
              </a:rPr>
              <a:t>у</a:t>
            </a:r>
            <a:r>
              <a:rPr sz="2600" b="1" spc="50" dirty="0">
                <a:solidFill>
                  <a:srgbClr val="F7573A"/>
                </a:solidFill>
                <a:latin typeface="Tahoma"/>
                <a:cs typeface="Tahoma"/>
              </a:rPr>
              <a:t>б</a:t>
            </a:r>
            <a:r>
              <a:rPr sz="2600" b="1" spc="-155" dirty="0">
                <a:solidFill>
                  <a:srgbClr val="F7573A"/>
                </a:solidFill>
                <a:latin typeface="Tahoma"/>
                <a:cs typeface="Tahoma"/>
              </a:rPr>
              <a:t>ъ</a:t>
            </a:r>
            <a:r>
              <a:rPr sz="2600" b="1" spc="95" dirty="0">
                <a:solidFill>
                  <a:srgbClr val="F7573A"/>
                </a:solidFill>
                <a:latin typeface="Tahoma"/>
                <a:cs typeface="Tahoma"/>
              </a:rPr>
              <a:t>е</a:t>
            </a:r>
            <a:r>
              <a:rPr sz="2600" b="1" spc="-135" dirty="0">
                <a:solidFill>
                  <a:srgbClr val="F7573A"/>
                </a:solidFill>
                <a:latin typeface="Tahoma"/>
                <a:cs typeface="Tahoma"/>
              </a:rPr>
              <a:t>к</a:t>
            </a:r>
            <a:r>
              <a:rPr sz="2600" b="1" spc="-250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sz="2600" b="1" spc="65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sz="2600" b="1" spc="-180" dirty="0">
                <a:solidFill>
                  <a:srgbClr val="F7573A"/>
                </a:solidFill>
                <a:latin typeface="Tahoma"/>
                <a:cs typeface="Tahoma"/>
              </a:rPr>
              <a:t>в</a:t>
            </a:r>
            <a:r>
              <a:rPr sz="2600" b="1" spc="-3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2600" b="1" spc="45" dirty="0">
                <a:solidFill>
                  <a:srgbClr val="F7573A"/>
                </a:solidFill>
                <a:latin typeface="Tahoma"/>
                <a:cs typeface="Tahoma"/>
              </a:rPr>
              <a:t>М</a:t>
            </a:r>
            <a:r>
              <a:rPr sz="2600" b="1" spc="340" dirty="0">
                <a:solidFill>
                  <a:srgbClr val="F7573A"/>
                </a:solidFill>
                <a:latin typeface="Tahoma"/>
                <a:cs typeface="Tahoma"/>
              </a:rPr>
              <a:t>С</a:t>
            </a:r>
            <a:r>
              <a:rPr sz="2600" b="1" spc="-260" dirty="0">
                <a:solidFill>
                  <a:srgbClr val="F7573A"/>
                </a:solidFill>
                <a:latin typeface="Tahoma"/>
                <a:cs typeface="Tahoma"/>
              </a:rPr>
              <a:t>П</a:t>
            </a:r>
            <a:endParaRPr sz="2600" dirty="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FD8F28-877A-1A22-68A1-8DC6FC290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31807"/>
            <a:ext cx="17372147" cy="1652973"/>
          </a:xfrm>
        </p:spPr>
        <p:txBody>
          <a:bodyPr/>
          <a:lstStyle/>
          <a:p>
            <a:r>
              <a:rPr lang="ru-RU" sz="4800" spc="75" dirty="0">
                <a:latin typeface="Tahoma"/>
                <a:cs typeface="Tahoma"/>
              </a:rPr>
              <a:t>Разработка бизнес-плана или паспорта проекта для развития сельского туризма </a:t>
            </a:r>
            <a:br>
              <a:rPr lang="ru-RU" sz="800" spc="140" dirty="0"/>
            </a:br>
            <a:br>
              <a:rPr lang="ru-RU" sz="1600" b="1" spc="140" dirty="0">
                <a:solidFill>
                  <a:srgbClr val="3C383B"/>
                </a:solidFill>
                <a:latin typeface="Trebuchet MS"/>
              </a:rPr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13797F3-6B6C-4ADD-2A18-CE4B6ED60E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2095499"/>
            <a:ext cx="10748556" cy="1631216"/>
          </a:xfrm>
        </p:spPr>
        <p:txBody>
          <a:bodyPr/>
          <a:lstStyle/>
          <a:p>
            <a:endParaRPr lang="ru-RU" b="1" spc="140" dirty="0">
              <a:solidFill>
                <a:srgbClr val="3C383B"/>
              </a:solidFill>
              <a:latin typeface="Trebuchet MS"/>
            </a:endParaRPr>
          </a:p>
          <a:p>
            <a:r>
              <a:rPr lang="ru-RU" sz="2600" b="1" spc="-145" dirty="0">
                <a:solidFill>
                  <a:srgbClr val="F7573A"/>
                </a:solidFill>
                <a:latin typeface="Tahoma"/>
                <a:cs typeface="Tahoma"/>
              </a:rPr>
              <a:t>Что</a:t>
            </a:r>
            <a:r>
              <a:rPr lang="ru-RU" sz="2600" b="1" spc="-40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lang="ru-RU" sz="2600" b="1" spc="-25" dirty="0">
                <a:solidFill>
                  <a:srgbClr val="F7573A"/>
                </a:solidFill>
                <a:latin typeface="Tahoma"/>
                <a:cs typeface="Tahoma"/>
              </a:rPr>
              <a:t>дает:</a:t>
            </a:r>
            <a:r>
              <a:rPr lang="ru-RU" sz="2600" b="1" spc="-40" dirty="0">
                <a:solidFill>
                  <a:srgbClr val="F7573A"/>
                </a:solidFill>
                <a:latin typeface="Tahoma"/>
                <a:cs typeface="Tahoma"/>
              </a:rPr>
              <a:t>  </a:t>
            </a:r>
            <a:r>
              <a:rPr lang="ru-RU" sz="2600" spc="9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подготовленный бизнес-план/паспорт проекта для привлечения финансовых инвестиций</a:t>
            </a:r>
          </a:p>
          <a:p>
            <a:endParaRPr lang="ru-RU" b="1" spc="140" dirty="0">
              <a:solidFill>
                <a:srgbClr val="3C383B"/>
              </a:solidFill>
              <a:latin typeface="Trebuchet MS"/>
            </a:endParaRPr>
          </a:p>
          <a:p>
            <a:endParaRPr lang="ru-RU" dirty="0"/>
          </a:p>
        </p:txBody>
      </p:sp>
      <p:pic>
        <p:nvPicPr>
          <p:cNvPr id="6" name="Рисунок 5" descr="Weekend Glamping Stay with Breakfast and Wine Tasting- For 2">
            <a:extLst>
              <a:ext uri="{FF2B5EF4-FFF2-40B4-BE49-F238E27FC236}">
                <a16:creationId xmlns:a16="http://schemas.microsoft.com/office/drawing/2014/main" id="{831347DE-6FB5-264A-E941-BB13B24AE03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4400" y="1447524"/>
            <a:ext cx="4953000" cy="3278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A4D7BA6-A1D6-3701-E5D1-0AE02383D529}"/>
              </a:ext>
            </a:extLst>
          </p:cNvPr>
          <p:cNvPicPr>
            <a:picLocks/>
          </p:cNvPicPr>
          <p:nvPr/>
        </p:nvPicPr>
        <p:blipFill rotWithShape="1">
          <a:blip r:embed="rId3"/>
          <a:srcRect l="2675" b="2433"/>
          <a:stretch/>
        </p:blipFill>
        <p:spPr>
          <a:xfrm>
            <a:off x="11641907" y="5067300"/>
            <a:ext cx="5655493" cy="4636224"/>
          </a:xfrm>
          <a:prstGeom prst="rect">
            <a:avLst/>
          </a:prstGeom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7627E78-BB5A-F130-1B04-A5C9650FFC04}"/>
              </a:ext>
            </a:extLst>
          </p:cNvPr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8093893" y="3314700"/>
            <a:ext cx="4250507" cy="419245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F807ED5-C253-991E-80D2-03A59F04D294}"/>
              </a:ext>
            </a:extLst>
          </p:cNvPr>
          <p:cNvSpPr txBox="1"/>
          <p:nvPr/>
        </p:nvSpPr>
        <p:spPr>
          <a:xfrm>
            <a:off x="381000" y="4305301"/>
            <a:ext cx="10914746" cy="55624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600" b="1" spc="-25" dirty="0">
                <a:solidFill>
                  <a:srgbClr val="F7573A"/>
                </a:solidFill>
                <a:latin typeface="Tahoma"/>
                <a:cs typeface="Tahoma"/>
              </a:rPr>
              <a:t>Что включает: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  <a:tabLst>
                <a:tab pos="92075" algn="l"/>
              </a:tabLst>
            </a:pP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Консультация субъекта МСП;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  <a:tabLst>
                <a:tab pos="92075" algn="l"/>
              </a:tabLst>
            </a:pPr>
            <a:r>
              <a:rPr lang="ru-RU" sz="2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Подготовка бизнес-плана/паспорта.</a:t>
            </a:r>
          </a:p>
          <a:p>
            <a:pPr lvl="0" algn="just">
              <a:tabLst>
                <a:tab pos="92075" algn="l"/>
              </a:tabLst>
            </a:pPr>
            <a:endParaRPr lang="ru-RU" sz="2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endParaRPr lang="ru-RU" sz="2600" b="1" spc="65" dirty="0">
              <a:solidFill>
                <a:srgbClr val="3C383B"/>
              </a:solidFill>
              <a:latin typeface="Tahoma"/>
              <a:cs typeface="Tahoma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Сто</a:t>
            </a:r>
            <a:r>
              <a:rPr lang="ru-RU" sz="2600" b="1" spc="-85" dirty="0">
                <a:solidFill>
                  <a:srgbClr val="3C383B"/>
                </a:solidFill>
                <a:latin typeface="Tahoma"/>
                <a:cs typeface="Tahoma"/>
              </a:rPr>
              <a:t>и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м</a:t>
            </a: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о</a:t>
            </a:r>
            <a:r>
              <a:rPr lang="ru-RU" sz="2600" b="1" spc="245" dirty="0">
                <a:solidFill>
                  <a:srgbClr val="3C383B"/>
                </a:solidFill>
                <a:latin typeface="Tahoma"/>
                <a:cs typeface="Tahoma"/>
              </a:rPr>
              <a:t>с</a:t>
            </a:r>
            <a:r>
              <a:rPr lang="ru-RU" sz="2600" b="1" spc="-250" dirty="0">
                <a:solidFill>
                  <a:srgbClr val="3C383B"/>
                </a:solidFill>
                <a:latin typeface="Tahoma"/>
                <a:cs typeface="Tahoma"/>
              </a:rPr>
              <a:t>т</a:t>
            </a:r>
            <a:r>
              <a:rPr lang="ru-RU" sz="2600" b="1" spc="-165" dirty="0">
                <a:solidFill>
                  <a:srgbClr val="3C383B"/>
                </a:solidFill>
                <a:latin typeface="Tahoma"/>
                <a:cs typeface="Tahoma"/>
              </a:rPr>
              <a:t>ь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360" dirty="0">
                <a:solidFill>
                  <a:srgbClr val="3C383B"/>
                </a:solidFill>
                <a:latin typeface="Tahoma"/>
                <a:cs typeface="Tahoma"/>
              </a:rPr>
              <a:t>–</a:t>
            </a:r>
            <a:r>
              <a:rPr lang="ru-RU" sz="2600" b="1" spc="-40" dirty="0">
                <a:solidFill>
                  <a:srgbClr val="3C383B"/>
                </a:solidFill>
                <a:latin typeface="Tahoma"/>
                <a:cs typeface="Tahoma"/>
              </a:rPr>
              <a:t>  </a:t>
            </a:r>
            <a:r>
              <a:rPr lang="ru-RU" sz="2600" b="1" spc="9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 8 до 60 тыс. руб.  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Субсидируется</a:t>
            </a:r>
            <a:r>
              <a:rPr lang="ru-RU" sz="2600" b="1" spc="-4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-30" dirty="0">
                <a:solidFill>
                  <a:srgbClr val="F7573A"/>
                </a:solidFill>
                <a:latin typeface="Tahoma"/>
                <a:cs typeface="Tahoma"/>
              </a:rPr>
              <a:t>100%    </a:t>
            </a:r>
            <a:endParaRPr lang="ru-RU" sz="2600" b="1" spc="65" dirty="0">
              <a:solidFill>
                <a:srgbClr val="3C383B"/>
              </a:solidFill>
              <a:latin typeface="Tahoma"/>
              <a:cs typeface="Tahoma"/>
            </a:endParaRPr>
          </a:p>
          <a:p>
            <a:pPr lvl="0" algn="just">
              <a:tabLst>
                <a:tab pos="92075" algn="l"/>
              </a:tabLst>
            </a:pPr>
            <a:endParaRPr lang="ru-RU" sz="2600" b="1" spc="65" dirty="0">
              <a:solidFill>
                <a:srgbClr val="3C383B"/>
              </a:solidFill>
              <a:latin typeface="Tahoma"/>
              <a:cs typeface="Tahoma"/>
            </a:endParaRPr>
          </a:p>
          <a:p>
            <a:pPr lvl="0" algn="just">
              <a:tabLst>
                <a:tab pos="92075" algn="l"/>
              </a:tabLst>
            </a:pPr>
            <a:endParaRPr lang="ru-RU" sz="2600" b="1" spc="65" dirty="0">
              <a:solidFill>
                <a:srgbClr val="3C383B"/>
              </a:solidFill>
              <a:latin typeface="Tahoma"/>
              <a:cs typeface="Tahoma"/>
            </a:endParaRPr>
          </a:p>
          <a:p>
            <a:pPr lvl="0" algn="just">
              <a:tabLst>
                <a:tab pos="92075" algn="l"/>
              </a:tabLst>
            </a:pPr>
            <a:endParaRPr lang="ru-RU" sz="2600" b="1" spc="65" dirty="0">
              <a:solidFill>
                <a:srgbClr val="3C383B"/>
              </a:solidFill>
              <a:latin typeface="Tahoma"/>
              <a:cs typeface="Tahoma"/>
            </a:endParaRPr>
          </a:p>
          <a:p>
            <a:pPr lvl="0" algn="just">
              <a:tabLst>
                <a:tab pos="92075" algn="l"/>
              </a:tabLst>
            </a:pP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Количество получателей в 2021 году</a:t>
            </a:r>
            <a:r>
              <a:rPr lang="ru-RU" sz="2600" b="1" spc="-215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ru-RU" sz="2600" b="1" spc="-40" dirty="0">
                <a:solidFill>
                  <a:srgbClr val="3C383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-204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24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2600" b="1" spc="-3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</a:t>
            </a:r>
            <a:r>
              <a:rPr lang="ru-RU" sz="2600" b="1" spc="5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</a:t>
            </a:r>
            <a:r>
              <a:rPr lang="ru-RU" sz="2600" b="1" spc="-15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ъ</a:t>
            </a:r>
            <a:r>
              <a:rPr lang="ru-RU" sz="2600" b="1" spc="9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</a:t>
            </a:r>
            <a:r>
              <a:rPr lang="ru-RU" sz="2600" b="1" spc="-1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</a:t>
            </a:r>
            <a:r>
              <a:rPr lang="ru-RU" sz="2600" b="1" spc="-25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та</a:t>
            </a:r>
            <a:r>
              <a:rPr lang="ru-RU" sz="2600" b="1" spc="-3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600" b="1" spc="4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</a:t>
            </a:r>
            <a:r>
              <a:rPr lang="ru-RU" sz="2600" b="1" spc="340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2600" b="1" spc="-15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</a:t>
            </a:r>
          </a:p>
          <a:p>
            <a:pPr algn="just">
              <a:tabLst>
                <a:tab pos="92075" algn="l"/>
              </a:tabLst>
            </a:pPr>
            <a:r>
              <a:rPr lang="ru-RU" sz="2600" b="1" spc="65" dirty="0">
                <a:solidFill>
                  <a:srgbClr val="3C383B"/>
                </a:solidFill>
                <a:latin typeface="Tahoma"/>
                <a:cs typeface="Tahoma"/>
              </a:rPr>
              <a:t>План на 2022 год: </a:t>
            </a:r>
            <a:r>
              <a:rPr lang="ru-RU" sz="2600" b="1" spc="95" dirty="0">
                <a:solidFill>
                  <a:srgbClr val="F7573A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 субъектов МСП</a:t>
            </a:r>
          </a:p>
          <a:p>
            <a:r>
              <a:rPr lang="ru-RU" spc="14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63126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2942" y="164295"/>
            <a:ext cx="7178675" cy="292862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 marR="617220">
              <a:lnSpc>
                <a:spcPts val="5700"/>
              </a:lnSpc>
              <a:spcBef>
                <a:spcPts val="340"/>
              </a:spcBef>
            </a:pPr>
            <a:r>
              <a:rPr sz="4800" spc="-30" dirty="0">
                <a:latin typeface="Tahoma"/>
                <a:cs typeface="Tahoma"/>
              </a:rPr>
              <a:t>Образовательная </a:t>
            </a:r>
            <a:r>
              <a:rPr sz="4800" spc="-25" dirty="0">
                <a:latin typeface="Tahoma"/>
                <a:cs typeface="Tahoma"/>
              </a:rPr>
              <a:t> </a:t>
            </a:r>
            <a:r>
              <a:rPr sz="4800" spc="40" dirty="0">
                <a:latin typeface="Tahoma"/>
                <a:cs typeface="Tahoma"/>
              </a:rPr>
              <a:t>поддержка </a:t>
            </a:r>
            <a:r>
              <a:rPr sz="4800" spc="45" dirty="0">
                <a:latin typeface="Tahoma"/>
                <a:cs typeface="Tahoma"/>
              </a:rPr>
              <a:t> </a:t>
            </a:r>
            <a:r>
              <a:rPr sz="4800" spc="-155" dirty="0">
                <a:latin typeface="Tahoma"/>
                <a:cs typeface="Tahoma"/>
              </a:rPr>
              <a:t>тренинги,</a:t>
            </a:r>
            <a:r>
              <a:rPr sz="4800" spc="-125" dirty="0">
                <a:latin typeface="Tahoma"/>
                <a:cs typeface="Tahoma"/>
              </a:rPr>
              <a:t> </a:t>
            </a:r>
            <a:r>
              <a:rPr sz="4800" spc="5" dirty="0">
                <a:latin typeface="Tahoma"/>
                <a:cs typeface="Tahoma"/>
              </a:rPr>
              <a:t>семинары,</a:t>
            </a:r>
            <a:endParaRPr sz="4800">
              <a:latin typeface="Tahoma"/>
              <a:cs typeface="Tahoma"/>
            </a:endParaRPr>
          </a:p>
          <a:p>
            <a:pPr marL="12700">
              <a:lnSpc>
                <a:spcPts val="5520"/>
              </a:lnSpc>
            </a:pPr>
            <a:r>
              <a:rPr sz="4800" spc="-150" dirty="0">
                <a:latin typeface="Tahoma"/>
                <a:cs typeface="Tahoma"/>
              </a:rPr>
              <a:t>форумы, </a:t>
            </a:r>
            <a:r>
              <a:rPr sz="4800" spc="-60" dirty="0">
                <a:latin typeface="Tahoma"/>
                <a:cs typeface="Tahoma"/>
              </a:rPr>
              <a:t>конференции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90638" y="191664"/>
            <a:ext cx="9579610" cy="34658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b="1" spc="15" dirty="0">
                <a:solidFill>
                  <a:srgbClr val="3C383B"/>
                </a:solidFill>
                <a:latin typeface="Tahoma"/>
                <a:cs typeface="Tahoma"/>
              </a:rPr>
              <a:t>Курс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100" dirty="0">
                <a:solidFill>
                  <a:srgbClr val="3C383B"/>
                </a:solidFill>
                <a:latin typeface="Tahoma"/>
                <a:cs typeface="Tahoma"/>
              </a:rPr>
              <a:t>"Комплексный</a:t>
            </a:r>
            <a:r>
              <a:rPr sz="2600" b="1" spc="-3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90" dirty="0">
                <a:solidFill>
                  <a:srgbClr val="3C383B"/>
                </a:solidFill>
                <a:latin typeface="Tahoma"/>
                <a:cs typeface="Tahoma"/>
              </a:rPr>
              <a:t>интернет-маркетинг"</a:t>
            </a:r>
            <a:endParaRPr sz="2600" dirty="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2225"/>
              </a:spcBef>
            </a:pPr>
            <a:r>
              <a:rPr sz="1700" b="1" spc="-165" dirty="0">
                <a:solidFill>
                  <a:srgbClr val="F7573A"/>
                </a:solidFill>
                <a:latin typeface="Tahoma"/>
                <a:cs typeface="Tahoma"/>
              </a:rPr>
              <a:t>Чт</a:t>
            </a:r>
            <a:r>
              <a:rPr sz="1700" b="1" spc="45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sz="1700" b="1" spc="-2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1700" b="1" spc="-120" dirty="0">
                <a:solidFill>
                  <a:srgbClr val="F7573A"/>
                </a:solidFill>
                <a:latin typeface="Tahoma"/>
                <a:cs typeface="Tahoma"/>
              </a:rPr>
              <a:t>в</a:t>
            </a:r>
            <a:r>
              <a:rPr sz="1700" b="1" spc="-90" dirty="0">
                <a:solidFill>
                  <a:srgbClr val="F7573A"/>
                </a:solidFill>
                <a:latin typeface="Tahoma"/>
                <a:cs typeface="Tahoma"/>
              </a:rPr>
              <a:t>к</a:t>
            </a:r>
            <a:r>
              <a:rPr sz="1700" b="1" spc="-145" dirty="0">
                <a:solidFill>
                  <a:srgbClr val="F7573A"/>
                </a:solidFill>
                <a:latin typeface="Tahoma"/>
                <a:cs typeface="Tahoma"/>
              </a:rPr>
              <a:t>л</a:t>
            </a:r>
            <a:r>
              <a:rPr sz="1700" b="1" spc="-95" dirty="0">
                <a:solidFill>
                  <a:srgbClr val="F7573A"/>
                </a:solidFill>
                <a:latin typeface="Tahoma"/>
                <a:cs typeface="Tahoma"/>
              </a:rPr>
              <a:t>ю</a:t>
            </a:r>
            <a:r>
              <a:rPr sz="1700" b="1" spc="-145" dirty="0">
                <a:solidFill>
                  <a:srgbClr val="F7573A"/>
                </a:solidFill>
                <a:latin typeface="Tahoma"/>
                <a:cs typeface="Tahoma"/>
              </a:rPr>
              <a:t>ч</a:t>
            </a:r>
            <a:r>
              <a:rPr sz="1700" b="1" spc="110" dirty="0">
                <a:solidFill>
                  <a:srgbClr val="F7573A"/>
                </a:solidFill>
                <a:latin typeface="Tahoma"/>
                <a:cs typeface="Tahoma"/>
              </a:rPr>
              <a:t>а</a:t>
            </a:r>
            <a:r>
              <a:rPr sz="1700" b="1" spc="60" dirty="0">
                <a:solidFill>
                  <a:srgbClr val="F7573A"/>
                </a:solidFill>
                <a:latin typeface="Tahoma"/>
                <a:cs typeface="Tahoma"/>
              </a:rPr>
              <a:t>е</a:t>
            </a:r>
            <a:r>
              <a:rPr sz="1700" b="1" spc="-165" dirty="0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sz="1700" b="1" spc="-145" dirty="0">
                <a:solidFill>
                  <a:srgbClr val="F7573A"/>
                </a:solidFill>
                <a:latin typeface="Tahoma"/>
                <a:cs typeface="Tahoma"/>
              </a:rPr>
              <a:t>:</a:t>
            </a:r>
            <a:endParaRPr sz="1700" dirty="0">
              <a:latin typeface="Tahoma"/>
              <a:cs typeface="Tahoma"/>
            </a:endParaRPr>
          </a:p>
          <a:p>
            <a:pPr marL="12700" marR="5080">
              <a:lnSpc>
                <a:spcPts val="2480"/>
              </a:lnSpc>
              <a:spcBef>
                <a:spcPts val="75"/>
              </a:spcBef>
              <a:buSzPct val="93750"/>
              <a:buChar char="•"/>
              <a:tabLst>
                <a:tab pos="136525" algn="l"/>
              </a:tabLst>
            </a:pPr>
            <a:r>
              <a:rPr sz="1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Практическое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45" dirty="0">
                <a:solidFill>
                  <a:srgbClr val="3C383B"/>
                </a:solidFill>
                <a:latin typeface="Lucida Sans Unicode"/>
                <a:cs typeface="Lucida Sans Unicode"/>
              </a:rPr>
              <a:t>обучение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dirty="0">
                <a:solidFill>
                  <a:srgbClr val="3C383B"/>
                </a:solidFill>
                <a:latin typeface="Lucida Sans Unicode"/>
                <a:cs typeface="Lucida Sans Unicode"/>
              </a:rPr>
              <a:t>школе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ведения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социальных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55" dirty="0">
                <a:solidFill>
                  <a:srgbClr val="3C383B"/>
                </a:solidFill>
                <a:latin typeface="Lucida Sans Unicode"/>
                <a:cs typeface="Lucida Sans Unicode"/>
              </a:rPr>
              <a:t>сетей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35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построение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10" dirty="0">
                <a:solidFill>
                  <a:srgbClr val="3C383B"/>
                </a:solidFill>
                <a:latin typeface="Lucida Sans Unicode"/>
                <a:cs typeface="Lucida Sans Unicode"/>
              </a:rPr>
              <a:t>коммуникаций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15" dirty="0">
                <a:solidFill>
                  <a:srgbClr val="3C383B"/>
                </a:solidFill>
                <a:latin typeface="Lucida Sans Unicode"/>
                <a:cs typeface="Lucida Sans Unicode"/>
              </a:rPr>
              <a:t>с </a:t>
            </a:r>
            <a:r>
              <a:rPr sz="1600" spc="-4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целевой</a:t>
            </a:r>
            <a:r>
              <a:rPr sz="1600" spc="-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аудиторией</a:t>
            </a:r>
            <a:r>
              <a:rPr sz="1600" spc="-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80" dirty="0">
                <a:solidFill>
                  <a:srgbClr val="3C383B"/>
                </a:solidFill>
                <a:latin typeface="Lucida Sans Unicode"/>
                <a:cs typeface="Lucida Sans Unicode"/>
              </a:rPr>
              <a:t>на</a:t>
            </a:r>
            <a:r>
              <a:rPr sz="1600" spc="-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45" dirty="0">
                <a:solidFill>
                  <a:srgbClr val="3C383B"/>
                </a:solidFill>
                <a:latin typeface="Lucida Sans Unicode"/>
                <a:cs typeface="Lucida Sans Unicode"/>
              </a:rPr>
              <a:t>профессиональном</a:t>
            </a:r>
            <a:r>
              <a:rPr sz="1600" spc="-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уровне;</a:t>
            </a:r>
            <a:endParaRPr sz="1600" dirty="0">
              <a:latin typeface="Lucida Sans Unicode"/>
              <a:cs typeface="Lucida Sans Unicode"/>
            </a:endParaRPr>
          </a:p>
          <a:p>
            <a:pPr marL="135890" indent="-123825">
              <a:lnSpc>
                <a:spcPct val="100000"/>
              </a:lnSpc>
              <a:spcBef>
                <a:spcPts val="375"/>
              </a:spcBef>
              <a:buSzPct val="93750"/>
              <a:buChar char="•"/>
              <a:tabLst>
                <a:tab pos="136525" algn="l"/>
              </a:tabLst>
            </a:pPr>
            <a:r>
              <a:rPr sz="1600" spc="5" dirty="0">
                <a:solidFill>
                  <a:srgbClr val="3C383B"/>
                </a:solidFill>
                <a:latin typeface="Lucida Sans Unicode"/>
                <a:cs typeface="Lucida Sans Unicode"/>
              </a:rPr>
              <a:t>Презентация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5" dirty="0">
                <a:solidFill>
                  <a:srgbClr val="3C383B"/>
                </a:solidFill>
                <a:latin typeface="Lucida Sans Unicode"/>
                <a:cs typeface="Lucida Sans Unicode"/>
              </a:rPr>
              <a:t>реальных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проектов</a:t>
            </a:r>
            <a:r>
              <a:rPr sz="16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(«дипломных»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55" dirty="0">
                <a:solidFill>
                  <a:srgbClr val="3C383B"/>
                </a:solidFill>
                <a:latin typeface="Lucida Sans Unicode"/>
                <a:cs typeface="Lucida Sans Unicode"/>
              </a:rPr>
              <a:t>работ)</a:t>
            </a:r>
            <a:r>
              <a:rPr sz="16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40" dirty="0">
                <a:solidFill>
                  <a:srgbClr val="3C383B"/>
                </a:solidFill>
                <a:latin typeface="Lucida Sans Unicode"/>
                <a:cs typeface="Lucida Sans Unicode"/>
              </a:rPr>
              <a:t>субъектов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МСП,</a:t>
            </a:r>
            <a:r>
              <a:rPr sz="16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20" dirty="0">
                <a:solidFill>
                  <a:srgbClr val="3C383B"/>
                </a:solidFill>
                <a:latin typeface="Lucida Sans Unicode"/>
                <a:cs typeface="Lucida Sans Unicode"/>
              </a:rPr>
              <a:t>прошедших</a:t>
            </a:r>
            <a:endParaRPr sz="16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555"/>
              </a:spcBef>
            </a:pPr>
            <a:r>
              <a:rPr sz="16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обучение;</a:t>
            </a:r>
            <a:endParaRPr sz="1600" dirty="0">
              <a:latin typeface="Lucida Sans Unicode"/>
              <a:cs typeface="Lucida Sans Unicode"/>
            </a:endParaRPr>
          </a:p>
          <a:p>
            <a:pPr marL="135890" indent="-123825">
              <a:lnSpc>
                <a:spcPct val="100000"/>
              </a:lnSpc>
              <a:spcBef>
                <a:spcPts val="555"/>
              </a:spcBef>
              <a:buSzPct val="93750"/>
              <a:buChar char="•"/>
              <a:tabLst>
                <a:tab pos="136525" algn="l"/>
              </a:tabLst>
            </a:pPr>
            <a:r>
              <a:rPr sz="16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Создание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40" dirty="0">
                <a:solidFill>
                  <a:srgbClr val="3C383B"/>
                </a:solidFill>
                <a:latin typeface="Lucida Sans Unicode"/>
                <a:cs typeface="Lucida Sans Unicode"/>
              </a:rPr>
              <a:t>или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модернизация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аккаунта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65" dirty="0">
                <a:solidFill>
                  <a:srgbClr val="3C383B"/>
                </a:solidFill>
                <a:latin typeface="Lucida Sans Unicode"/>
                <a:cs typeface="Lucida Sans Unicode"/>
              </a:rPr>
              <a:t>субъекта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55" dirty="0">
                <a:solidFill>
                  <a:srgbClr val="3C383B"/>
                </a:solidFill>
                <a:latin typeface="Lucida Sans Unicode"/>
                <a:cs typeface="Lucida Sans Unicode"/>
              </a:rPr>
              <a:t>МСП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социальной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сети;</a:t>
            </a:r>
            <a:endParaRPr sz="1600" dirty="0">
              <a:latin typeface="Lucida Sans Unicode"/>
              <a:cs typeface="Lucida Sans Unicode"/>
            </a:endParaRPr>
          </a:p>
          <a:p>
            <a:pPr marL="135890" indent="-123825">
              <a:lnSpc>
                <a:spcPct val="100000"/>
              </a:lnSpc>
              <a:spcBef>
                <a:spcPts val="555"/>
              </a:spcBef>
              <a:buSzPct val="93750"/>
              <a:buChar char="•"/>
              <a:tabLst>
                <a:tab pos="136525" algn="l"/>
              </a:tabLst>
            </a:pPr>
            <a:r>
              <a:rPr sz="16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Создание</a:t>
            </a:r>
            <a:r>
              <a:rPr sz="1600" spc="-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рекламного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25" dirty="0">
                <a:solidFill>
                  <a:srgbClr val="3C383B"/>
                </a:solidFill>
                <a:latin typeface="Lucida Sans Unicode"/>
                <a:cs typeface="Lucida Sans Unicode"/>
              </a:rPr>
              <a:t>контента,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выбор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целевой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5" dirty="0">
                <a:solidFill>
                  <a:srgbClr val="3C383B"/>
                </a:solidFill>
                <a:latin typeface="Lucida Sans Unicode"/>
                <a:cs typeface="Lucida Sans Unicode"/>
              </a:rPr>
              <a:t>аудитории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65" dirty="0">
                <a:solidFill>
                  <a:srgbClr val="3C383B"/>
                </a:solidFill>
                <a:latin typeface="Lucida Sans Unicode"/>
                <a:cs typeface="Lucida Sans Unicode"/>
              </a:rPr>
              <a:t>субъекта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МСП;</a:t>
            </a:r>
            <a:endParaRPr sz="1600" dirty="0">
              <a:latin typeface="Lucida Sans Unicode"/>
              <a:cs typeface="Lucida Sans Unicode"/>
            </a:endParaRPr>
          </a:p>
          <a:p>
            <a:pPr marL="12700" marR="589280">
              <a:lnSpc>
                <a:spcPct val="128899"/>
              </a:lnSpc>
              <a:buSzPct val="93750"/>
              <a:buChar char="•"/>
              <a:tabLst>
                <a:tab pos="136525" algn="l"/>
              </a:tabLst>
            </a:pPr>
            <a:r>
              <a:rPr sz="1600" spc="-25" dirty="0">
                <a:solidFill>
                  <a:srgbClr val="3C383B"/>
                </a:solidFill>
                <a:latin typeface="Lucida Sans Unicode"/>
                <a:cs typeface="Lucida Sans Unicode"/>
              </a:rPr>
              <a:t>Подготовка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35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45" dirty="0">
                <a:solidFill>
                  <a:srgbClr val="3C383B"/>
                </a:solidFill>
                <a:latin typeface="Lucida Sans Unicode"/>
                <a:cs typeface="Lucida Sans Unicode"/>
              </a:rPr>
              <a:t>настройка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35" dirty="0">
                <a:solidFill>
                  <a:srgbClr val="3C383B"/>
                </a:solidFill>
                <a:latin typeface="Lucida Sans Unicode"/>
                <a:cs typeface="Lucida Sans Unicode"/>
              </a:rPr>
              <a:t>личного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кабинета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65" dirty="0">
                <a:solidFill>
                  <a:srgbClr val="3C383B"/>
                </a:solidFill>
                <a:latin typeface="Lucida Sans Unicode"/>
                <a:cs typeface="Lucida Sans Unicode"/>
              </a:rPr>
              <a:t>субъекта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55" dirty="0">
                <a:solidFill>
                  <a:srgbClr val="3C383B"/>
                </a:solidFill>
                <a:latin typeface="Lucida Sans Unicode"/>
                <a:cs typeface="Lucida Sans Unicode"/>
              </a:rPr>
              <a:t>МСП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25" dirty="0">
                <a:solidFill>
                  <a:srgbClr val="3C383B"/>
                </a:solidFill>
                <a:latin typeface="Lucida Sans Unicode"/>
                <a:cs typeface="Lucida Sans Unicode"/>
              </a:rPr>
              <a:t>для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40" dirty="0">
                <a:solidFill>
                  <a:srgbClr val="3C383B"/>
                </a:solidFill>
                <a:latin typeface="Lucida Sans Unicode"/>
                <a:cs typeface="Lucida Sans Unicode"/>
              </a:rPr>
              <a:t>размещения</a:t>
            </a:r>
            <a:r>
              <a:rPr sz="1600" spc="-6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30" dirty="0">
                <a:solidFill>
                  <a:srgbClr val="3C383B"/>
                </a:solidFill>
                <a:latin typeface="Lucida Sans Unicode"/>
                <a:cs typeface="Lucida Sans Unicode"/>
              </a:rPr>
              <a:t>рекламы</a:t>
            </a:r>
            <a:r>
              <a:rPr sz="1600" spc="-5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в </a:t>
            </a:r>
            <a:r>
              <a:rPr sz="1600" spc="-4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интернете.</a:t>
            </a:r>
            <a:endParaRPr sz="1600" dirty="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200102" y="3657494"/>
            <a:ext cx="10087897" cy="78883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b="1" spc="-20" dirty="0" err="1">
                <a:solidFill>
                  <a:srgbClr val="3C383B"/>
                </a:solidFill>
                <a:latin typeface="Tahoma"/>
                <a:cs typeface="Tahoma"/>
              </a:rPr>
              <a:t>Обучающая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10" dirty="0" err="1">
                <a:solidFill>
                  <a:srgbClr val="3C383B"/>
                </a:solidFill>
                <a:latin typeface="Tahoma"/>
                <a:cs typeface="Tahoma"/>
              </a:rPr>
              <a:t>программа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для </a:t>
            </a:r>
            <a:r>
              <a:rPr lang="ru-RU" sz="2600" b="1" spc="-35" dirty="0" err="1">
                <a:solidFill>
                  <a:srgbClr val="3C383B"/>
                </a:solidFill>
                <a:latin typeface="Tahoma"/>
                <a:cs typeface="Tahoma"/>
              </a:rPr>
              <a:t>физичеких</a:t>
            </a:r>
            <a:r>
              <a:rPr lang="ru-RU" sz="2600" b="1" spc="-35" dirty="0">
                <a:solidFill>
                  <a:srgbClr val="3C383B"/>
                </a:solidFill>
                <a:latin typeface="Tahoma"/>
                <a:cs typeface="Tahoma"/>
              </a:rPr>
              <a:t> лиц, желающих открыть свой </a:t>
            </a:r>
            <a:r>
              <a:rPr lang="ru-RU" sz="2600" b="1" spc="-35" dirty="0" err="1">
                <a:solidFill>
                  <a:srgbClr val="3C383B"/>
                </a:solidFill>
                <a:latin typeface="Tahoma"/>
                <a:cs typeface="Tahoma"/>
              </a:rPr>
              <a:t>бизес</a:t>
            </a:r>
            <a:endParaRPr sz="2600" dirty="0">
              <a:latin typeface="Tahoma"/>
              <a:cs typeface="Tahoma"/>
            </a:endParaRPr>
          </a:p>
          <a:p>
            <a:pPr marL="73025">
              <a:lnSpc>
                <a:spcPct val="100000"/>
              </a:lnSpc>
              <a:spcBef>
                <a:spcPts val="2110"/>
              </a:spcBef>
            </a:pPr>
            <a:r>
              <a:rPr sz="1700" b="1" spc="-165" dirty="0">
                <a:solidFill>
                  <a:srgbClr val="F7573A"/>
                </a:solidFill>
                <a:latin typeface="Tahoma"/>
                <a:cs typeface="Tahoma"/>
              </a:rPr>
              <a:t>Чт</a:t>
            </a:r>
            <a:r>
              <a:rPr sz="1700" b="1" spc="45" dirty="0">
                <a:solidFill>
                  <a:srgbClr val="F7573A"/>
                </a:solidFill>
                <a:latin typeface="Tahoma"/>
                <a:cs typeface="Tahoma"/>
              </a:rPr>
              <a:t>о</a:t>
            </a:r>
            <a:r>
              <a:rPr sz="1700" b="1" spc="-25" dirty="0">
                <a:solidFill>
                  <a:srgbClr val="F7573A"/>
                </a:solidFill>
                <a:latin typeface="Tahoma"/>
                <a:cs typeface="Tahoma"/>
              </a:rPr>
              <a:t> </a:t>
            </a:r>
            <a:r>
              <a:rPr sz="1700" b="1" spc="-120" dirty="0" err="1">
                <a:solidFill>
                  <a:srgbClr val="F7573A"/>
                </a:solidFill>
                <a:latin typeface="Tahoma"/>
                <a:cs typeface="Tahoma"/>
              </a:rPr>
              <a:t>в</a:t>
            </a:r>
            <a:r>
              <a:rPr sz="1700" b="1" spc="-90" dirty="0" err="1">
                <a:solidFill>
                  <a:srgbClr val="F7573A"/>
                </a:solidFill>
                <a:latin typeface="Tahoma"/>
                <a:cs typeface="Tahoma"/>
              </a:rPr>
              <a:t>к</a:t>
            </a:r>
            <a:r>
              <a:rPr sz="1700" b="1" spc="-145" dirty="0" err="1">
                <a:solidFill>
                  <a:srgbClr val="F7573A"/>
                </a:solidFill>
                <a:latin typeface="Tahoma"/>
                <a:cs typeface="Tahoma"/>
              </a:rPr>
              <a:t>л</a:t>
            </a:r>
            <a:r>
              <a:rPr sz="1700" b="1" spc="-95" dirty="0" err="1">
                <a:solidFill>
                  <a:srgbClr val="F7573A"/>
                </a:solidFill>
                <a:latin typeface="Tahoma"/>
                <a:cs typeface="Tahoma"/>
              </a:rPr>
              <a:t>ю</a:t>
            </a:r>
            <a:r>
              <a:rPr sz="1700" b="1" spc="-145" dirty="0" err="1">
                <a:solidFill>
                  <a:srgbClr val="F7573A"/>
                </a:solidFill>
                <a:latin typeface="Tahoma"/>
                <a:cs typeface="Tahoma"/>
              </a:rPr>
              <a:t>ч</a:t>
            </a:r>
            <a:r>
              <a:rPr sz="1700" b="1" spc="110" dirty="0" err="1">
                <a:solidFill>
                  <a:srgbClr val="F7573A"/>
                </a:solidFill>
                <a:latin typeface="Tahoma"/>
                <a:cs typeface="Tahoma"/>
              </a:rPr>
              <a:t>а</a:t>
            </a:r>
            <a:r>
              <a:rPr sz="1700" b="1" spc="60" dirty="0" err="1">
                <a:solidFill>
                  <a:srgbClr val="F7573A"/>
                </a:solidFill>
                <a:latin typeface="Tahoma"/>
                <a:cs typeface="Tahoma"/>
              </a:rPr>
              <a:t>е</a:t>
            </a:r>
            <a:r>
              <a:rPr sz="1700" b="1" spc="-165" dirty="0" err="1">
                <a:solidFill>
                  <a:srgbClr val="F7573A"/>
                </a:solidFill>
                <a:latin typeface="Tahoma"/>
                <a:cs typeface="Tahoma"/>
              </a:rPr>
              <a:t>т</a:t>
            </a:r>
            <a:r>
              <a:rPr sz="1700" b="1" spc="-145" dirty="0">
                <a:solidFill>
                  <a:srgbClr val="F7573A"/>
                </a:solidFill>
                <a:latin typeface="Tahoma"/>
                <a:cs typeface="Tahoma"/>
              </a:rPr>
              <a:t>:</a:t>
            </a:r>
            <a:endParaRPr lang="ru-RU" sz="1700" b="1" spc="-145" dirty="0">
              <a:solidFill>
                <a:srgbClr val="F7573A"/>
              </a:solidFill>
              <a:latin typeface="Tahoma"/>
              <a:cs typeface="Tahoma"/>
            </a:endParaRPr>
          </a:p>
          <a:p>
            <a:pPr marL="73025">
              <a:lnSpc>
                <a:spcPct val="100000"/>
              </a:lnSpc>
              <a:spcBef>
                <a:spcPts val="2110"/>
              </a:spcBef>
            </a:pPr>
            <a:r>
              <a:rPr lang="ru-RU" sz="1600" spc="65" dirty="0">
                <a:solidFill>
                  <a:srgbClr val="3C383B"/>
                </a:solidFill>
                <a:latin typeface="Lucida Sans Unicode"/>
                <a:cs typeface="Lucida Sans Unicode"/>
              </a:rPr>
              <a:t>5 практических модулей;</a:t>
            </a:r>
          </a:p>
          <a:p>
            <a:pPr marL="73025">
              <a:lnSpc>
                <a:spcPct val="100000"/>
              </a:lnSpc>
              <a:spcBef>
                <a:spcPts val="2110"/>
              </a:spcBef>
            </a:pPr>
            <a:r>
              <a:rPr lang="ru-RU" sz="1600" spc="65" dirty="0">
                <a:solidFill>
                  <a:srgbClr val="3C383B"/>
                </a:solidFill>
                <a:latin typeface="Lucida Sans Unicode"/>
                <a:cs typeface="Lucida Sans Unicode"/>
              </a:rPr>
              <a:t>Выезды и стажировки на крупных предприятиях;</a:t>
            </a:r>
          </a:p>
          <a:p>
            <a:pPr marL="73025">
              <a:lnSpc>
                <a:spcPct val="100000"/>
              </a:lnSpc>
              <a:spcBef>
                <a:spcPts val="2110"/>
              </a:spcBef>
            </a:pPr>
            <a:r>
              <a:rPr lang="ru-RU" sz="1600" spc="65" dirty="0">
                <a:solidFill>
                  <a:srgbClr val="3C383B"/>
                </a:solidFill>
                <a:latin typeface="Lucida Sans Unicode"/>
                <a:cs typeface="Lucida Sans Unicode"/>
              </a:rPr>
              <a:t>Бизнес-встречи с успешными предпринимателями;</a:t>
            </a:r>
            <a:endParaRPr sz="1600" spc="65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73660">
              <a:lnSpc>
                <a:spcPct val="100000"/>
              </a:lnSpc>
            </a:pPr>
            <a:r>
              <a:rPr sz="2600" b="1" spc="-30" dirty="0" err="1">
                <a:solidFill>
                  <a:srgbClr val="3C383B"/>
                </a:solidFill>
                <a:latin typeface="Tahoma"/>
                <a:cs typeface="Tahoma"/>
              </a:rPr>
              <a:t>Обучающ</a:t>
            </a:r>
            <a:r>
              <a:rPr lang="ru-RU" sz="2600" b="1" spc="-30" dirty="0" err="1">
                <a:solidFill>
                  <a:srgbClr val="3C383B"/>
                </a:solidFill>
                <a:latin typeface="Tahoma"/>
                <a:cs typeface="Tahoma"/>
              </a:rPr>
              <a:t>ая</a:t>
            </a:r>
            <a:r>
              <a:rPr lang="ru-RU" sz="2600" b="1" spc="-3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600" b="1" spc="55" dirty="0">
                <a:solidFill>
                  <a:srgbClr val="3C383B"/>
                </a:solidFill>
                <a:latin typeface="Tahoma"/>
                <a:cs typeface="Tahoma"/>
              </a:rPr>
              <a:t>программа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100" dirty="0">
                <a:solidFill>
                  <a:srgbClr val="3C383B"/>
                </a:solidFill>
                <a:latin typeface="Tahoma"/>
                <a:cs typeface="Tahoma"/>
              </a:rPr>
              <a:t>«</a:t>
            </a:r>
            <a:r>
              <a:rPr lang="ru-RU" sz="2600" b="1" spc="-100" dirty="0">
                <a:solidFill>
                  <a:srgbClr val="3C383B"/>
                </a:solidFill>
                <a:latin typeface="Tahoma"/>
                <a:cs typeface="Tahoma"/>
              </a:rPr>
              <a:t>Рост п</a:t>
            </a:r>
            <a:r>
              <a:rPr sz="2600" b="1" spc="-100" dirty="0" err="1">
                <a:solidFill>
                  <a:srgbClr val="3C383B"/>
                </a:solidFill>
                <a:latin typeface="Tahoma"/>
                <a:cs typeface="Tahoma"/>
              </a:rPr>
              <a:t>родаж</a:t>
            </a:r>
            <a:r>
              <a:rPr sz="2600" b="1" spc="-35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45" dirty="0">
                <a:solidFill>
                  <a:srgbClr val="3C383B"/>
                </a:solidFill>
                <a:latin typeface="Tahoma"/>
                <a:cs typeface="Tahoma"/>
              </a:rPr>
              <a:t>на</a:t>
            </a:r>
            <a:r>
              <a:rPr sz="2600" b="1" spc="-3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50" dirty="0">
                <a:solidFill>
                  <a:srgbClr val="3C383B"/>
                </a:solidFill>
                <a:latin typeface="Tahoma"/>
                <a:cs typeface="Tahoma"/>
              </a:rPr>
              <a:t>маркетплейсах»</a:t>
            </a:r>
            <a:endParaRPr sz="2600" dirty="0">
              <a:latin typeface="Tahoma"/>
              <a:cs typeface="Tahoma"/>
            </a:endParaRPr>
          </a:p>
          <a:p>
            <a:pPr marL="7366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dirty="0"/>
              <a:t>обучение, аудит и </a:t>
            </a:r>
            <a:r>
              <a:rPr lang="ru-RU" sz="2400" dirty="0" err="1"/>
              <a:t>трекинговое</a:t>
            </a:r>
            <a:r>
              <a:rPr lang="ru-RU" sz="2400" dirty="0"/>
              <a:t> сопровождение действующих продавцов маркетплейсов, с целью роста продаж в магазине и увеличения прибыли</a:t>
            </a:r>
            <a:endParaRPr lang="ru-RU" sz="2400" b="1" spc="-30" dirty="0">
              <a:solidFill>
                <a:srgbClr val="3C383B"/>
              </a:solidFill>
              <a:latin typeface="Tahoma"/>
              <a:cs typeface="Tahoma"/>
            </a:endParaRPr>
          </a:p>
          <a:p>
            <a:pPr marL="7366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600" b="1" spc="-30" dirty="0">
              <a:solidFill>
                <a:srgbClr val="3C383B"/>
              </a:solidFill>
              <a:latin typeface="Tahoma"/>
              <a:cs typeface="Tahoma"/>
            </a:endParaRPr>
          </a:p>
          <a:p>
            <a:pPr marL="7366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600" b="1" spc="-30" dirty="0">
                <a:solidFill>
                  <a:srgbClr val="3C383B"/>
                </a:solidFill>
                <a:latin typeface="Tahoma"/>
                <a:cs typeface="Tahoma"/>
              </a:rPr>
              <a:t>Мастер класс для кондитеров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7366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600" b="1" spc="-30" dirty="0">
                <a:solidFill>
                  <a:srgbClr val="3C383B"/>
                </a:solidFill>
                <a:latin typeface="Tahoma"/>
                <a:cs typeface="Tahoma"/>
              </a:rPr>
              <a:t>Мастер класс для представителей </a:t>
            </a:r>
            <a:r>
              <a:rPr lang="ru-RU" sz="2600" b="1" spc="-30" dirty="0" err="1">
                <a:solidFill>
                  <a:srgbClr val="3C383B"/>
                </a:solidFill>
                <a:latin typeface="Tahoma"/>
                <a:cs typeface="Tahoma"/>
              </a:rPr>
              <a:t>бьюти</a:t>
            </a:r>
            <a:r>
              <a:rPr lang="ru-RU" sz="2600" b="1" spc="-30" dirty="0">
                <a:solidFill>
                  <a:srgbClr val="3C383B"/>
                </a:solidFill>
                <a:latin typeface="Tahoma"/>
                <a:cs typeface="Tahoma"/>
              </a:rPr>
              <a:t>-индустрии</a:t>
            </a:r>
          </a:p>
          <a:p>
            <a:pPr marL="7366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600" b="1" i="0" u="none" strike="noStrike" kern="1200" cap="none" spc="-30" normalizeH="0" baseline="0" noProof="0" dirty="0">
                <a:ln>
                  <a:noFill/>
                </a:ln>
                <a:solidFill>
                  <a:srgbClr val="3C383B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Ярмарка для самозанятых</a:t>
            </a:r>
          </a:p>
          <a:p>
            <a:pPr marL="7366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600" b="1" spc="-30" dirty="0">
                <a:solidFill>
                  <a:srgbClr val="3C383B"/>
                </a:solidFill>
                <a:latin typeface="Tahoma"/>
                <a:cs typeface="Tahoma"/>
              </a:rPr>
              <a:t>Деловая игра «Строительная корпорация»</a:t>
            </a:r>
          </a:p>
          <a:p>
            <a:pPr marL="73025" marR="471805">
              <a:lnSpc>
                <a:spcPct val="128899"/>
              </a:lnSpc>
              <a:spcBef>
                <a:spcPts val="2370"/>
              </a:spcBef>
            </a:pPr>
            <a:endParaRPr lang="ru-RU" sz="1600" b="1" spc="60" dirty="0">
              <a:solidFill>
                <a:srgbClr val="FF0000"/>
              </a:solidFill>
              <a:latin typeface="Lucida Sans Unicode"/>
              <a:cs typeface="Lucida Sans Unicode"/>
            </a:endParaRPr>
          </a:p>
          <a:p>
            <a:pPr marL="73025" marR="471805">
              <a:lnSpc>
                <a:spcPct val="128899"/>
              </a:lnSpc>
              <a:spcBef>
                <a:spcPts val="2370"/>
              </a:spcBef>
            </a:pPr>
            <a:endParaRPr lang="ru-RU" sz="1600" b="1" spc="60" dirty="0">
              <a:solidFill>
                <a:srgbClr val="FF0000"/>
              </a:solidFill>
              <a:latin typeface="Lucida Sans Unicode"/>
              <a:cs typeface="Lucida Sans Unicode"/>
            </a:endParaRPr>
          </a:p>
          <a:p>
            <a:pPr marL="73025" marR="471805">
              <a:lnSpc>
                <a:spcPct val="128899"/>
              </a:lnSpc>
              <a:spcBef>
                <a:spcPts val="2370"/>
              </a:spcBef>
            </a:pPr>
            <a:endParaRPr lang="ru-RU" sz="1600" b="1" spc="60" dirty="0">
              <a:solidFill>
                <a:srgbClr val="FF0000"/>
              </a:solidFill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2942" y="4008126"/>
            <a:ext cx="7125970" cy="34515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b="1" spc="-65" dirty="0">
                <a:solidFill>
                  <a:srgbClr val="3C383B"/>
                </a:solidFill>
                <a:latin typeface="Tahoma"/>
                <a:cs typeface="Tahoma"/>
              </a:rPr>
              <a:t>Как</a:t>
            </a:r>
            <a:r>
              <a:rPr sz="2600" b="1" spc="-5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dirty="0">
                <a:solidFill>
                  <a:srgbClr val="3C383B"/>
                </a:solidFill>
                <a:latin typeface="Tahoma"/>
                <a:cs typeface="Tahoma"/>
              </a:rPr>
              <a:t>создать</a:t>
            </a:r>
            <a:r>
              <a:rPr sz="2600" b="1" spc="-5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15" dirty="0">
                <a:solidFill>
                  <a:srgbClr val="3C383B"/>
                </a:solidFill>
                <a:latin typeface="Tahoma"/>
                <a:cs typeface="Tahoma"/>
              </a:rPr>
              <a:t>туристическое</a:t>
            </a:r>
            <a:r>
              <a:rPr sz="2600" b="1" spc="-50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600" b="1" spc="-25" dirty="0">
                <a:solidFill>
                  <a:srgbClr val="3C383B"/>
                </a:solidFill>
                <a:latin typeface="Tahoma"/>
                <a:cs typeface="Tahoma"/>
              </a:rPr>
              <a:t>событие</a:t>
            </a:r>
            <a:endParaRPr sz="2600" dirty="0">
              <a:latin typeface="Tahoma"/>
              <a:cs typeface="Tahoma"/>
            </a:endParaRPr>
          </a:p>
          <a:p>
            <a:pPr marL="12700" marR="728980">
              <a:lnSpc>
                <a:spcPct val="128899"/>
              </a:lnSpc>
              <a:spcBef>
                <a:spcPts val="1360"/>
              </a:spcBef>
            </a:pPr>
            <a:r>
              <a:rPr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Развитие</a:t>
            </a:r>
            <a:r>
              <a:rPr sz="1600" spc="-7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компетенций</a:t>
            </a:r>
            <a:r>
              <a:rPr sz="1600" spc="-7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представителей</a:t>
            </a:r>
            <a:r>
              <a:rPr sz="1600" spc="-7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туротрасли</a:t>
            </a:r>
            <a:r>
              <a:rPr sz="1600" spc="-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1600" spc="-7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45" dirty="0">
                <a:solidFill>
                  <a:srgbClr val="3C383B"/>
                </a:solidFill>
                <a:latin typeface="Lucida Sans Unicode"/>
                <a:cs typeface="Lucida Sans Unicode"/>
              </a:rPr>
              <a:t>области </a:t>
            </a:r>
            <a:r>
              <a:rPr sz="1600" spc="-4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5" dirty="0">
                <a:solidFill>
                  <a:srgbClr val="3C383B"/>
                </a:solidFill>
                <a:latin typeface="Lucida Sans Unicode"/>
                <a:cs typeface="Lucida Sans Unicode"/>
              </a:rPr>
              <a:t>организации</a:t>
            </a:r>
            <a:r>
              <a:rPr sz="1600" spc="-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35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1600" spc="-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проведения</a:t>
            </a:r>
            <a:r>
              <a:rPr sz="1600" spc="-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10" dirty="0">
                <a:solidFill>
                  <a:srgbClr val="3C383B"/>
                </a:solidFill>
                <a:latin typeface="Lucida Sans Unicode"/>
                <a:cs typeface="Lucida Sans Unicode"/>
              </a:rPr>
              <a:t>туристических</a:t>
            </a:r>
            <a:r>
              <a:rPr sz="1600" spc="-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1600" spc="-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событий</a:t>
            </a:r>
            <a:r>
              <a:rPr sz="16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.</a:t>
            </a:r>
            <a:r>
              <a:rPr lang="ru-RU" sz="16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1700" b="1" spc="-165" dirty="0">
                <a:solidFill>
                  <a:srgbClr val="F7573A"/>
                </a:solidFill>
                <a:latin typeface="Tahoma"/>
                <a:cs typeface="Tahoma"/>
              </a:rPr>
              <a:t>(Реализовано)</a:t>
            </a:r>
            <a:endParaRPr sz="1700" b="1" spc="-165" dirty="0">
              <a:solidFill>
                <a:srgbClr val="F7573A"/>
              </a:solidFill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lang="ru-RU" sz="24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800" dirty="0">
              <a:latin typeface="Lucida Sans Unicode"/>
              <a:cs typeface="Lucida Sans Unicode"/>
            </a:endParaRPr>
          </a:p>
          <a:p>
            <a:pPr marL="12700" marR="1706245">
              <a:lnSpc>
                <a:spcPct val="115399"/>
              </a:lnSpc>
            </a:pPr>
            <a:r>
              <a:rPr lang="ru-RU" sz="2600" b="1" spc="-20" dirty="0">
                <a:solidFill>
                  <a:srgbClr val="3C383B"/>
                </a:solidFill>
                <a:latin typeface="Tahoma"/>
                <a:cs typeface="Tahoma"/>
              </a:rPr>
              <a:t>Акселерационная программа для самозанятых</a:t>
            </a:r>
            <a:endParaRPr sz="2600" dirty="0">
              <a:latin typeface="Tahoma"/>
              <a:cs typeface="Tahoma"/>
            </a:endParaRPr>
          </a:p>
          <a:p>
            <a:pPr marL="12700" marR="5080">
              <a:lnSpc>
                <a:spcPct val="128899"/>
              </a:lnSpc>
              <a:spcBef>
                <a:spcPts val="965"/>
              </a:spcBef>
            </a:pPr>
            <a:r>
              <a:rPr lang="ru-RU" sz="1700" b="1" spc="-165" dirty="0">
                <a:solidFill>
                  <a:srgbClr val="F7573A"/>
                </a:solidFill>
                <a:latin typeface="Tahoma"/>
                <a:cs typeface="Tahoma"/>
              </a:rPr>
              <a:t>Выбор бизнес модели</a:t>
            </a:r>
            <a:endParaRPr sz="1700" b="1" spc="-165" dirty="0">
              <a:solidFill>
                <a:srgbClr val="F7573A"/>
              </a:solidFill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6933" y="7591309"/>
            <a:ext cx="7178669" cy="253659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600" b="1" spc="-125" dirty="0">
                <a:solidFill>
                  <a:srgbClr val="3C383B"/>
                </a:solidFill>
                <a:latin typeface="Tahoma"/>
                <a:cs typeface="Tahoma"/>
              </a:rPr>
              <a:t>Акселерационная программа</a:t>
            </a:r>
            <a:r>
              <a:rPr lang="ru-RU" sz="2600" b="1" spc="-110" dirty="0">
                <a:solidFill>
                  <a:srgbClr val="3C383B"/>
                </a:solidFill>
                <a:latin typeface="Tahoma"/>
                <a:cs typeface="Tahoma"/>
              </a:rPr>
              <a:t> для субъектов МСП «Точки роста»</a:t>
            </a:r>
            <a:endParaRPr sz="2600" dirty="0">
              <a:latin typeface="Tahoma"/>
              <a:cs typeface="Tahoma"/>
            </a:endParaRPr>
          </a:p>
          <a:p>
            <a:pPr marL="7366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700" b="1" spc="-165" dirty="0">
                <a:solidFill>
                  <a:srgbClr val="F7573A"/>
                </a:solidFill>
                <a:latin typeface="Tahoma"/>
                <a:cs typeface="Tahoma"/>
              </a:rPr>
              <a:t>Анализ тренда, поиск точек роста, разработка </a:t>
            </a:r>
          </a:p>
          <a:p>
            <a:pPr marL="7366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700" b="1" spc="-165" dirty="0">
                <a:solidFill>
                  <a:srgbClr val="F7573A"/>
                </a:solidFill>
                <a:latin typeface="Tahoma"/>
                <a:cs typeface="Tahoma"/>
              </a:rPr>
              <a:t>стратегических карт</a:t>
            </a:r>
          </a:p>
          <a:p>
            <a:pPr marL="7366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600" b="1" i="0" u="none" strike="noStrike" kern="1200" cap="none" spc="-30" normalizeH="0" baseline="0" noProof="0" dirty="0">
                <a:ln>
                  <a:noFill/>
                </a:ln>
                <a:solidFill>
                  <a:srgbClr val="3C383B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Тренинг «Эффективный бизнес на </a:t>
            </a:r>
            <a:r>
              <a:rPr kumimoji="0" lang="ru-RU" sz="2600" b="1" i="0" u="none" strike="noStrike" kern="1200" cap="none" spc="-30" normalizeH="0" baseline="0" noProof="0" dirty="0" err="1">
                <a:ln>
                  <a:noFill/>
                </a:ln>
                <a:solidFill>
                  <a:srgbClr val="3C383B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территориии</a:t>
            </a:r>
            <a:r>
              <a:rPr kumimoji="0" lang="ru-RU" sz="2600" b="1" i="0" u="none" strike="noStrike" kern="1200" cap="none" spc="-30" normalizeH="0" baseline="0" noProof="0" dirty="0">
                <a:ln>
                  <a:noFill/>
                </a:ln>
                <a:solidFill>
                  <a:srgbClr val="3C383B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 </a:t>
            </a:r>
            <a:r>
              <a:rPr kumimoji="0" lang="ru-RU" sz="2600" b="1" i="0" u="none" strike="noStrike" kern="1200" cap="none" spc="-30" normalizeH="0" baseline="0" noProof="0" dirty="0" err="1">
                <a:ln>
                  <a:noFill/>
                </a:ln>
                <a:solidFill>
                  <a:srgbClr val="3C383B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муницыпальных</a:t>
            </a:r>
            <a:r>
              <a:rPr kumimoji="0" lang="ru-RU" sz="2600" b="1" i="0" u="none" strike="noStrike" kern="1200" cap="none" spc="-30" normalizeH="0" baseline="0" noProof="0" dirty="0">
                <a:ln>
                  <a:noFill/>
                </a:ln>
                <a:solidFill>
                  <a:srgbClr val="3C383B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 образований»</a:t>
            </a:r>
            <a:endParaRPr sz="1600" dirty="0">
              <a:solidFill>
                <a:srgbClr val="FF0000"/>
              </a:solidFill>
              <a:latin typeface="Lucida Sans Unicode"/>
              <a:cs typeface="Lucida Sans Unicode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923448" y="243717"/>
            <a:ext cx="0" cy="3372485"/>
          </a:xfrm>
          <a:custGeom>
            <a:avLst/>
            <a:gdLst/>
            <a:ahLst/>
            <a:cxnLst/>
            <a:rect l="l" t="t" r="r" b="b"/>
            <a:pathLst>
              <a:path h="3372485">
                <a:moveTo>
                  <a:pt x="0" y="0"/>
                </a:moveTo>
                <a:lnTo>
                  <a:pt x="0" y="3371942"/>
                </a:lnTo>
              </a:path>
            </a:pathLst>
          </a:custGeom>
          <a:ln w="190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904412" y="4467087"/>
            <a:ext cx="0" cy="1905635"/>
          </a:xfrm>
          <a:custGeom>
            <a:avLst/>
            <a:gdLst/>
            <a:ahLst/>
            <a:cxnLst/>
            <a:rect l="l" t="t" r="r" b="b"/>
            <a:pathLst>
              <a:path h="1905635">
                <a:moveTo>
                  <a:pt x="0" y="0"/>
                </a:moveTo>
                <a:lnTo>
                  <a:pt x="0" y="1905065"/>
                </a:lnTo>
              </a:path>
            </a:pathLst>
          </a:custGeom>
          <a:ln w="1904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923422" y="7109364"/>
            <a:ext cx="0" cy="1257935"/>
          </a:xfrm>
          <a:custGeom>
            <a:avLst/>
            <a:gdLst/>
            <a:ahLst/>
            <a:cxnLst/>
            <a:rect l="l" t="t" r="r" b="b"/>
            <a:pathLst>
              <a:path h="1257934">
                <a:moveTo>
                  <a:pt x="0" y="0"/>
                </a:moveTo>
                <a:lnTo>
                  <a:pt x="0" y="1257445"/>
                </a:lnTo>
              </a:path>
            </a:pathLst>
          </a:custGeom>
          <a:ln w="190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47952" y="8368715"/>
            <a:ext cx="0" cy="886460"/>
          </a:xfrm>
          <a:custGeom>
            <a:avLst/>
            <a:gdLst/>
            <a:ahLst/>
            <a:cxnLst/>
            <a:rect l="l" t="t" r="r" b="b"/>
            <a:pathLst>
              <a:path h="886459">
                <a:moveTo>
                  <a:pt x="0" y="0"/>
                </a:moveTo>
                <a:lnTo>
                  <a:pt x="0" y="885912"/>
                </a:lnTo>
              </a:path>
            </a:pathLst>
          </a:custGeom>
          <a:ln w="189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57468" y="6142874"/>
            <a:ext cx="0" cy="1448435"/>
          </a:xfrm>
          <a:custGeom>
            <a:avLst/>
            <a:gdLst/>
            <a:ahLst/>
            <a:cxnLst/>
            <a:rect l="l" t="t" r="r" b="b"/>
            <a:pathLst>
              <a:path h="1448434">
                <a:moveTo>
                  <a:pt x="0" y="0"/>
                </a:moveTo>
                <a:lnTo>
                  <a:pt x="0" y="1447906"/>
                </a:lnTo>
              </a:path>
            </a:pathLst>
          </a:custGeom>
          <a:ln w="190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66983" y="4271536"/>
            <a:ext cx="0" cy="1153160"/>
          </a:xfrm>
          <a:custGeom>
            <a:avLst/>
            <a:gdLst/>
            <a:ahLst/>
            <a:cxnLst/>
            <a:rect l="l" t="t" r="r" b="b"/>
            <a:pathLst>
              <a:path h="1153160">
                <a:moveTo>
                  <a:pt x="0" y="0"/>
                </a:moveTo>
                <a:lnTo>
                  <a:pt x="0" y="1152652"/>
                </a:lnTo>
              </a:path>
            </a:pathLst>
          </a:custGeom>
          <a:ln w="1911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74815" y="4459080"/>
            <a:ext cx="7513184" cy="58279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110633" y="1"/>
            <a:ext cx="4508500" cy="116444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28700" y="174832"/>
            <a:ext cx="2981324" cy="146684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604342" y="748746"/>
            <a:ext cx="4029581" cy="371033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153399" y="748746"/>
            <a:ext cx="4029581" cy="3710334"/>
          </a:xfrm>
          <a:prstGeom prst="rect">
            <a:avLst/>
          </a:prstGeom>
        </p:spPr>
      </p:pic>
      <p:sp>
        <p:nvSpPr>
          <p:cNvPr id="12" name="object 5">
            <a:extLst>
              <a:ext uri="{FF2B5EF4-FFF2-40B4-BE49-F238E27FC236}">
                <a16:creationId xmlns:a16="http://schemas.microsoft.com/office/drawing/2014/main" id="{211CA8AD-BE3D-5A98-51A1-76F9CED42B0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7374" y="2498213"/>
            <a:ext cx="11918950" cy="1455847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7200" spc="-409" dirty="0"/>
              <a:t>Как с нами</a:t>
            </a:r>
            <a:br>
              <a:rPr lang="ru-RU" sz="7200" spc="-409" dirty="0"/>
            </a:br>
            <a:r>
              <a:rPr lang="ru-RU" sz="7200" spc="-409" dirty="0"/>
              <a:t>	   связаться:</a:t>
            </a:r>
            <a:endParaRPr sz="7200" spc="-780" dirty="0"/>
          </a:p>
        </p:txBody>
      </p:sp>
      <p:sp>
        <p:nvSpPr>
          <p:cNvPr id="13" name="object 5">
            <a:extLst>
              <a:ext uri="{FF2B5EF4-FFF2-40B4-BE49-F238E27FC236}">
                <a16:creationId xmlns:a16="http://schemas.microsoft.com/office/drawing/2014/main" id="{F5D105F1-DB8D-45CC-9505-2EDEBAA6FDAB}"/>
              </a:ext>
            </a:extLst>
          </p:cNvPr>
          <p:cNvSpPr txBox="1">
            <a:spLocks/>
          </p:cNvSpPr>
          <p:nvPr/>
        </p:nvSpPr>
        <p:spPr>
          <a:xfrm>
            <a:off x="589280" y="4459080"/>
            <a:ext cx="11918950" cy="3922419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>
            <a:lvl1pPr>
              <a:defRPr sz="4600" b="1" i="0">
                <a:solidFill>
                  <a:srgbClr val="3C383B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Офис:</a:t>
            </a: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Г. Саранск, ул. Московская, д. 14</a:t>
            </a:r>
          </a:p>
          <a:p>
            <a:pPr marL="12700" marR="5080">
              <a:spcBef>
                <a:spcPts val="234"/>
              </a:spcBef>
            </a:pPr>
            <a:endParaRPr lang="ru-RU" sz="1100" kern="0" spc="-409" dirty="0">
              <a:solidFill>
                <a:schemeClr val="tx1"/>
              </a:solidFill>
            </a:endParaRP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Телефон: </a:t>
            </a: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+7(8342) 24-77-77</a:t>
            </a:r>
          </a:p>
          <a:p>
            <a:pPr marL="12700" marR="5080">
              <a:spcBef>
                <a:spcPts val="234"/>
              </a:spcBef>
            </a:pPr>
            <a:endParaRPr lang="ru-RU" sz="800" kern="0" spc="-409" dirty="0">
              <a:solidFill>
                <a:schemeClr val="tx1"/>
              </a:solidFill>
            </a:endParaRP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Посетите наши интернет-ресурсы:</a:t>
            </a:r>
            <a:endParaRPr lang="ru-RU" sz="3600" kern="0" spc="-780" dirty="0">
              <a:solidFill>
                <a:schemeClr val="tx1"/>
              </a:solidFill>
            </a:endParaRPr>
          </a:p>
        </p:txBody>
      </p:sp>
      <p:pic>
        <p:nvPicPr>
          <p:cNvPr id="5" name="object 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363200" y="4964100"/>
            <a:ext cx="5074300" cy="46752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4860" y="566458"/>
            <a:ext cx="13287374" cy="9013857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3980979" y="1638674"/>
            <a:ext cx="3854450" cy="4373245"/>
          </a:xfrm>
          <a:custGeom>
            <a:avLst/>
            <a:gdLst/>
            <a:ahLst/>
            <a:cxnLst/>
            <a:rect l="l" t="t" r="r" b="b"/>
            <a:pathLst>
              <a:path w="3854450" h="4373245">
                <a:moveTo>
                  <a:pt x="3508579" y="3627870"/>
                </a:moveTo>
                <a:lnTo>
                  <a:pt x="3165118" y="3125219"/>
                </a:lnTo>
                <a:lnTo>
                  <a:pt x="3182040" y="3104963"/>
                </a:lnTo>
                <a:lnTo>
                  <a:pt x="3198764" y="3084416"/>
                </a:lnTo>
                <a:lnTo>
                  <a:pt x="3214912" y="3063026"/>
                </a:lnTo>
                <a:lnTo>
                  <a:pt x="3230107" y="3040243"/>
                </a:lnTo>
                <a:lnTo>
                  <a:pt x="3268571" y="2983980"/>
                </a:lnTo>
                <a:lnTo>
                  <a:pt x="3299775" y="2939603"/>
                </a:lnTo>
                <a:lnTo>
                  <a:pt x="3334364" y="2900180"/>
                </a:lnTo>
                <a:lnTo>
                  <a:pt x="3362008" y="2873104"/>
                </a:lnTo>
                <a:lnTo>
                  <a:pt x="3393352" y="2851443"/>
                </a:lnTo>
                <a:lnTo>
                  <a:pt x="3428553" y="2835426"/>
                </a:lnTo>
                <a:lnTo>
                  <a:pt x="3467768" y="2825285"/>
                </a:lnTo>
                <a:lnTo>
                  <a:pt x="3500670" y="2828414"/>
                </a:lnTo>
                <a:lnTo>
                  <a:pt x="3558872" y="2823549"/>
                </a:lnTo>
                <a:lnTo>
                  <a:pt x="3611077" y="2832417"/>
                </a:lnTo>
                <a:lnTo>
                  <a:pt x="3678412" y="2840918"/>
                </a:lnTo>
                <a:lnTo>
                  <a:pt x="3717196" y="2852656"/>
                </a:lnTo>
                <a:lnTo>
                  <a:pt x="3757619" y="2866793"/>
                </a:lnTo>
                <a:lnTo>
                  <a:pt x="3810211" y="2876228"/>
                </a:lnTo>
                <a:lnTo>
                  <a:pt x="3854045" y="2895356"/>
                </a:lnTo>
                <a:lnTo>
                  <a:pt x="3845080" y="2927257"/>
                </a:lnTo>
                <a:lnTo>
                  <a:pt x="3824322" y="2964412"/>
                </a:lnTo>
                <a:lnTo>
                  <a:pt x="3813032" y="2992910"/>
                </a:lnTo>
                <a:lnTo>
                  <a:pt x="3801011" y="3020339"/>
                </a:lnTo>
                <a:lnTo>
                  <a:pt x="3783956" y="3062912"/>
                </a:lnTo>
                <a:lnTo>
                  <a:pt x="3756386" y="3112608"/>
                </a:lnTo>
                <a:lnTo>
                  <a:pt x="3739278" y="3155103"/>
                </a:lnTo>
                <a:lnTo>
                  <a:pt x="3711664" y="3204735"/>
                </a:lnTo>
                <a:lnTo>
                  <a:pt x="3666884" y="3296775"/>
                </a:lnTo>
                <a:lnTo>
                  <a:pt x="3604926" y="3431209"/>
                </a:lnTo>
                <a:lnTo>
                  <a:pt x="3577294" y="3480813"/>
                </a:lnTo>
                <a:lnTo>
                  <a:pt x="3560160" y="3523272"/>
                </a:lnTo>
                <a:lnTo>
                  <a:pt x="3532559" y="3572921"/>
                </a:lnTo>
                <a:lnTo>
                  <a:pt x="3515466" y="3615439"/>
                </a:lnTo>
                <a:lnTo>
                  <a:pt x="3508579" y="3627870"/>
                </a:lnTo>
                <a:close/>
              </a:path>
              <a:path w="3854450" h="4373245">
                <a:moveTo>
                  <a:pt x="2754090" y="1533206"/>
                </a:moveTo>
                <a:lnTo>
                  <a:pt x="2478299" y="1129590"/>
                </a:lnTo>
                <a:lnTo>
                  <a:pt x="2516509" y="1162998"/>
                </a:lnTo>
                <a:lnTo>
                  <a:pt x="2737152" y="1485907"/>
                </a:lnTo>
                <a:lnTo>
                  <a:pt x="2754090" y="1533206"/>
                </a:lnTo>
                <a:close/>
              </a:path>
              <a:path w="3854450" h="4373245">
                <a:moveTo>
                  <a:pt x="2798337" y="1620473"/>
                </a:moveTo>
                <a:lnTo>
                  <a:pt x="2412281" y="1055483"/>
                </a:lnTo>
                <a:lnTo>
                  <a:pt x="2450547" y="1088975"/>
                </a:lnTo>
                <a:lnTo>
                  <a:pt x="2781476" y="1573285"/>
                </a:lnTo>
                <a:lnTo>
                  <a:pt x="2798337" y="1620473"/>
                </a:lnTo>
                <a:close/>
              </a:path>
              <a:path w="3854450" h="4373245">
                <a:moveTo>
                  <a:pt x="171" y="181676"/>
                </a:moveTo>
                <a:lnTo>
                  <a:pt x="0" y="136404"/>
                </a:lnTo>
                <a:lnTo>
                  <a:pt x="21052" y="99681"/>
                </a:lnTo>
                <a:lnTo>
                  <a:pt x="50314" y="74973"/>
                </a:lnTo>
                <a:lnTo>
                  <a:pt x="85256" y="58578"/>
                </a:lnTo>
                <a:lnTo>
                  <a:pt x="123350" y="46796"/>
                </a:lnTo>
                <a:lnTo>
                  <a:pt x="174848" y="32118"/>
                </a:lnTo>
                <a:lnTo>
                  <a:pt x="216700" y="25836"/>
                </a:lnTo>
                <a:lnTo>
                  <a:pt x="269925" y="13686"/>
                </a:lnTo>
                <a:lnTo>
                  <a:pt x="313594" y="10063"/>
                </a:lnTo>
                <a:lnTo>
                  <a:pt x="358239" y="7867"/>
                </a:lnTo>
                <a:lnTo>
                  <a:pt x="414390" y="0"/>
                </a:lnTo>
                <a:lnTo>
                  <a:pt x="461119" y="855"/>
                </a:lnTo>
                <a:lnTo>
                  <a:pt x="508959" y="3335"/>
                </a:lnTo>
                <a:lnTo>
                  <a:pt x="557952" y="7504"/>
                </a:lnTo>
                <a:lnTo>
                  <a:pt x="608145" y="13427"/>
                </a:lnTo>
                <a:lnTo>
                  <a:pt x="659581" y="21171"/>
                </a:lnTo>
                <a:lnTo>
                  <a:pt x="701928" y="38123"/>
                </a:lnTo>
                <a:lnTo>
                  <a:pt x="754989" y="48245"/>
                </a:lnTo>
                <a:lnTo>
                  <a:pt x="808277" y="58698"/>
                </a:lnTo>
                <a:lnTo>
                  <a:pt x="851305" y="76647"/>
                </a:lnTo>
                <a:lnTo>
                  <a:pt x="905041" y="87757"/>
                </a:lnTo>
                <a:lnTo>
                  <a:pt x="948514" y="106357"/>
                </a:lnTo>
                <a:lnTo>
                  <a:pt x="1002692" y="118113"/>
                </a:lnTo>
                <a:lnTo>
                  <a:pt x="1090730" y="156912"/>
                </a:lnTo>
                <a:lnTo>
                  <a:pt x="1145557" y="169618"/>
                </a:lnTo>
                <a:lnTo>
                  <a:pt x="1234877" y="210293"/>
                </a:lnTo>
                <a:lnTo>
                  <a:pt x="1370422" y="273596"/>
                </a:lnTo>
                <a:lnTo>
                  <a:pt x="1553996" y="362167"/>
                </a:lnTo>
                <a:lnTo>
                  <a:pt x="1589900" y="392202"/>
                </a:lnTo>
                <a:lnTo>
                  <a:pt x="1683265" y="438796"/>
                </a:lnTo>
                <a:lnTo>
                  <a:pt x="1719749" y="469680"/>
                </a:lnTo>
                <a:lnTo>
                  <a:pt x="1766910" y="493677"/>
                </a:lnTo>
                <a:lnTo>
                  <a:pt x="1803772" y="525114"/>
                </a:lnTo>
                <a:lnTo>
                  <a:pt x="1851307" y="549658"/>
                </a:lnTo>
                <a:lnTo>
                  <a:pt x="1925957" y="613886"/>
                </a:lnTo>
                <a:lnTo>
                  <a:pt x="1974040" y="639233"/>
                </a:lnTo>
                <a:lnTo>
                  <a:pt x="2318294" y="940447"/>
                </a:lnTo>
                <a:lnTo>
                  <a:pt x="2346153" y="981218"/>
                </a:lnTo>
                <a:lnTo>
                  <a:pt x="2384473" y="1014787"/>
                </a:lnTo>
                <a:lnTo>
                  <a:pt x="2825645" y="1660437"/>
                </a:lnTo>
                <a:lnTo>
                  <a:pt x="2859167" y="1754517"/>
                </a:lnTo>
                <a:lnTo>
                  <a:pt x="2886350" y="1794300"/>
                </a:lnTo>
                <a:lnTo>
                  <a:pt x="2969174" y="2028066"/>
                </a:lnTo>
                <a:lnTo>
                  <a:pt x="2975114" y="2081781"/>
                </a:lnTo>
                <a:lnTo>
                  <a:pt x="3007819" y="2174666"/>
                </a:lnTo>
                <a:lnTo>
                  <a:pt x="3013610" y="2228163"/>
                </a:lnTo>
                <a:lnTo>
                  <a:pt x="3029837" y="2274421"/>
                </a:lnTo>
                <a:lnTo>
                  <a:pt x="3039463" y="2378552"/>
                </a:lnTo>
                <a:lnTo>
                  <a:pt x="3054689" y="2423347"/>
                </a:lnTo>
                <a:lnTo>
                  <a:pt x="3059397" y="2475259"/>
                </a:lnTo>
                <a:lnTo>
                  <a:pt x="3074571" y="2519976"/>
                </a:lnTo>
                <a:lnTo>
                  <a:pt x="3083934" y="2623723"/>
                </a:lnTo>
                <a:lnTo>
                  <a:pt x="3099120" y="2668458"/>
                </a:lnTo>
                <a:lnTo>
                  <a:pt x="3108617" y="2772400"/>
                </a:lnTo>
                <a:lnTo>
                  <a:pt x="3133772" y="2921769"/>
                </a:lnTo>
                <a:lnTo>
                  <a:pt x="3138824" y="2974183"/>
                </a:lnTo>
                <a:lnTo>
                  <a:pt x="3154462" y="3019581"/>
                </a:lnTo>
                <a:lnTo>
                  <a:pt x="3165118" y="3125219"/>
                </a:lnTo>
                <a:lnTo>
                  <a:pt x="3508579" y="3627870"/>
                </a:lnTo>
                <a:lnTo>
                  <a:pt x="3494803" y="3652731"/>
                </a:lnTo>
                <a:lnTo>
                  <a:pt x="1904819" y="1325810"/>
                </a:lnTo>
                <a:lnTo>
                  <a:pt x="1867788" y="1294126"/>
                </a:lnTo>
                <a:lnTo>
                  <a:pt x="1793579" y="1185522"/>
                </a:lnTo>
                <a:lnTo>
                  <a:pt x="1715116" y="1115715"/>
                </a:lnTo>
                <a:lnTo>
                  <a:pt x="1686683" y="1074103"/>
                </a:lnTo>
                <a:lnTo>
                  <a:pt x="1345674" y="777639"/>
                </a:lnTo>
                <a:lnTo>
                  <a:pt x="1308804" y="746191"/>
                </a:lnTo>
                <a:lnTo>
                  <a:pt x="1261649" y="722203"/>
                </a:lnTo>
                <a:lnTo>
                  <a:pt x="1188916" y="660781"/>
                </a:lnTo>
                <a:lnTo>
                  <a:pt x="1142365" y="637675"/>
                </a:lnTo>
                <a:lnTo>
                  <a:pt x="1106499" y="607696"/>
                </a:lnTo>
                <a:lnTo>
                  <a:pt x="1014392" y="562943"/>
                </a:lnTo>
                <a:lnTo>
                  <a:pt x="979122" y="533837"/>
                </a:lnTo>
                <a:lnTo>
                  <a:pt x="798071" y="448957"/>
                </a:lnTo>
                <a:lnTo>
                  <a:pt x="664337" y="388304"/>
                </a:lnTo>
                <a:lnTo>
                  <a:pt x="532348" y="330206"/>
                </a:lnTo>
                <a:lnTo>
                  <a:pt x="478251" y="318568"/>
                </a:lnTo>
                <a:lnTo>
                  <a:pt x="391604" y="281805"/>
                </a:lnTo>
                <a:lnTo>
                  <a:pt x="338081" y="271007"/>
                </a:lnTo>
                <a:lnTo>
                  <a:pt x="295233" y="253323"/>
                </a:lnTo>
                <a:lnTo>
                  <a:pt x="242090" y="243081"/>
                </a:lnTo>
                <a:lnTo>
                  <a:pt x="199622" y="225951"/>
                </a:lnTo>
                <a:lnTo>
                  <a:pt x="94278" y="206847"/>
                </a:lnTo>
                <a:lnTo>
                  <a:pt x="41888" y="197707"/>
                </a:lnTo>
                <a:lnTo>
                  <a:pt x="171" y="181676"/>
                </a:lnTo>
                <a:close/>
              </a:path>
              <a:path w="3854450" h="4373245">
                <a:moveTo>
                  <a:pt x="1303304" y="2516503"/>
                </a:moveTo>
                <a:lnTo>
                  <a:pt x="1331706" y="2490535"/>
                </a:lnTo>
                <a:lnTo>
                  <a:pt x="1367814" y="2475846"/>
                </a:lnTo>
                <a:lnTo>
                  <a:pt x="1408971" y="2468547"/>
                </a:lnTo>
                <a:lnTo>
                  <a:pt x="1452520" y="2464748"/>
                </a:lnTo>
                <a:lnTo>
                  <a:pt x="1510244" y="2459182"/>
                </a:lnTo>
                <a:lnTo>
                  <a:pt x="1558006" y="2461549"/>
                </a:lnTo>
                <a:lnTo>
                  <a:pt x="1606371" y="2464797"/>
                </a:lnTo>
                <a:lnTo>
                  <a:pt x="1655417" y="2469042"/>
                </a:lnTo>
                <a:lnTo>
                  <a:pt x="1705220" y="2474396"/>
                </a:lnTo>
                <a:lnTo>
                  <a:pt x="1755859" y="2480973"/>
                </a:lnTo>
                <a:lnTo>
                  <a:pt x="1807411" y="2488886"/>
                </a:lnTo>
                <a:lnTo>
                  <a:pt x="1849469" y="2505416"/>
                </a:lnTo>
                <a:lnTo>
                  <a:pt x="1892595" y="2523509"/>
                </a:lnTo>
                <a:lnTo>
                  <a:pt x="1936868" y="2543280"/>
                </a:lnTo>
                <a:lnTo>
                  <a:pt x="1982365" y="2564842"/>
                </a:lnTo>
                <a:lnTo>
                  <a:pt x="2029164" y="2588310"/>
                </a:lnTo>
                <a:lnTo>
                  <a:pt x="2066857" y="2620962"/>
                </a:lnTo>
                <a:lnTo>
                  <a:pt x="2106007" y="2655746"/>
                </a:lnTo>
                <a:lnTo>
                  <a:pt x="2146691" y="2692777"/>
                </a:lnTo>
                <a:lnTo>
                  <a:pt x="2174142" y="2732950"/>
                </a:lnTo>
                <a:lnTo>
                  <a:pt x="2212062" y="2765934"/>
                </a:lnTo>
                <a:lnTo>
                  <a:pt x="2277388" y="2839027"/>
                </a:lnTo>
                <a:lnTo>
                  <a:pt x="2304805" y="2879152"/>
                </a:lnTo>
                <a:lnTo>
                  <a:pt x="2342714" y="2912120"/>
                </a:lnTo>
                <a:lnTo>
                  <a:pt x="2370148" y="2952269"/>
                </a:lnTo>
                <a:lnTo>
                  <a:pt x="2408084" y="2985278"/>
                </a:lnTo>
                <a:lnTo>
                  <a:pt x="2432728" y="3021345"/>
                </a:lnTo>
                <a:lnTo>
                  <a:pt x="2468678" y="3051446"/>
                </a:lnTo>
                <a:lnTo>
                  <a:pt x="2524633" y="3133335"/>
                </a:lnTo>
                <a:lnTo>
                  <a:pt x="2534359" y="3102548"/>
                </a:lnTo>
                <a:lnTo>
                  <a:pt x="2532015" y="3076606"/>
                </a:lnTo>
                <a:lnTo>
                  <a:pt x="2538635" y="3041273"/>
                </a:lnTo>
                <a:lnTo>
                  <a:pt x="2533310" y="3010969"/>
                </a:lnTo>
                <a:lnTo>
                  <a:pt x="2537075" y="2971457"/>
                </a:lnTo>
                <a:lnTo>
                  <a:pt x="2539506" y="2929993"/>
                </a:lnTo>
                <a:lnTo>
                  <a:pt x="2530181" y="2893834"/>
                </a:lnTo>
                <a:lnTo>
                  <a:pt x="2530133" y="2848743"/>
                </a:lnTo>
                <a:lnTo>
                  <a:pt x="2518454" y="2809140"/>
                </a:lnTo>
                <a:lnTo>
                  <a:pt x="2505693" y="2767953"/>
                </a:lnTo>
                <a:lnTo>
                  <a:pt x="2502397" y="2718109"/>
                </a:lnTo>
                <a:lnTo>
                  <a:pt x="2487659" y="2674028"/>
                </a:lnTo>
                <a:lnTo>
                  <a:pt x="2482513" y="2621475"/>
                </a:lnTo>
                <a:lnTo>
                  <a:pt x="2448816" y="2527138"/>
                </a:lnTo>
                <a:lnTo>
                  <a:pt x="2441363" y="2471209"/>
                </a:lnTo>
                <a:lnTo>
                  <a:pt x="2363801" y="2267655"/>
                </a:lnTo>
                <a:lnTo>
                  <a:pt x="2353759" y="2207937"/>
                </a:lnTo>
                <a:lnTo>
                  <a:pt x="2290449" y="2047751"/>
                </a:lnTo>
                <a:lnTo>
                  <a:pt x="2258494" y="2000984"/>
                </a:lnTo>
                <a:lnTo>
                  <a:pt x="2193864" y="1838867"/>
                </a:lnTo>
                <a:lnTo>
                  <a:pt x="2161971" y="1792192"/>
                </a:lnTo>
                <a:lnTo>
                  <a:pt x="2119736" y="1685360"/>
                </a:lnTo>
                <a:lnTo>
                  <a:pt x="2088548" y="1639717"/>
                </a:lnTo>
                <a:lnTo>
                  <a:pt x="2068207" y="1587437"/>
                </a:lnTo>
                <a:lnTo>
                  <a:pt x="1949761" y="1414092"/>
                </a:lnTo>
                <a:lnTo>
                  <a:pt x="1932164" y="1365829"/>
                </a:lnTo>
                <a:lnTo>
                  <a:pt x="3494803" y="3652731"/>
                </a:lnTo>
                <a:lnTo>
                  <a:pt x="3487915" y="3665161"/>
                </a:lnTo>
                <a:lnTo>
                  <a:pt x="3453885" y="3750424"/>
                </a:lnTo>
                <a:lnTo>
                  <a:pt x="3426443" y="3800307"/>
                </a:lnTo>
                <a:lnTo>
                  <a:pt x="3409534" y="3843092"/>
                </a:lnTo>
                <a:lnTo>
                  <a:pt x="3382189" y="3893117"/>
                </a:lnTo>
                <a:lnTo>
                  <a:pt x="3365385" y="3936058"/>
                </a:lnTo>
                <a:lnTo>
                  <a:pt x="3338155" y="3986251"/>
                </a:lnTo>
                <a:lnTo>
                  <a:pt x="3321476" y="4029374"/>
                </a:lnTo>
                <a:lnTo>
                  <a:pt x="3294381" y="4079764"/>
                </a:lnTo>
                <a:lnTo>
                  <a:pt x="3261388" y="4166545"/>
                </a:lnTo>
                <a:lnTo>
                  <a:pt x="3234529" y="4217280"/>
                </a:lnTo>
                <a:lnTo>
                  <a:pt x="3207571" y="4267872"/>
                </a:lnTo>
                <a:lnTo>
                  <a:pt x="3173130" y="4307511"/>
                </a:lnTo>
                <a:lnTo>
                  <a:pt x="3131999" y="4337360"/>
                </a:lnTo>
                <a:lnTo>
                  <a:pt x="3095458" y="4351416"/>
                </a:lnTo>
                <a:lnTo>
                  <a:pt x="3043329" y="4365169"/>
                </a:lnTo>
                <a:lnTo>
                  <a:pt x="2998329" y="4366845"/>
                </a:lnTo>
                <a:lnTo>
                  <a:pt x="2941103" y="4373139"/>
                </a:lnTo>
                <a:lnTo>
                  <a:pt x="2892796" y="4369974"/>
                </a:lnTo>
                <a:lnTo>
                  <a:pt x="2843093" y="4364768"/>
                </a:lnTo>
                <a:lnTo>
                  <a:pt x="2792169" y="4357774"/>
                </a:lnTo>
                <a:lnTo>
                  <a:pt x="2750682" y="4342080"/>
                </a:lnTo>
                <a:lnTo>
                  <a:pt x="2697834" y="4332269"/>
                </a:lnTo>
                <a:lnTo>
                  <a:pt x="2662132" y="4325043"/>
                </a:lnTo>
                <a:lnTo>
                  <a:pt x="1800268" y="3063715"/>
                </a:lnTo>
                <a:lnTo>
                  <a:pt x="1760800" y="3028465"/>
                </a:lnTo>
                <a:lnTo>
                  <a:pt x="1673820" y="2901171"/>
                </a:lnTo>
                <a:lnTo>
                  <a:pt x="1634330" y="2865889"/>
                </a:lnTo>
                <a:lnTo>
                  <a:pt x="1605227" y="2823297"/>
                </a:lnTo>
                <a:lnTo>
                  <a:pt x="1565648" y="2787884"/>
                </a:lnTo>
                <a:lnTo>
                  <a:pt x="1536486" y="2745207"/>
                </a:lnTo>
                <a:lnTo>
                  <a:pt x="1456677" y="2673428"/>
                </a:lnTo>
                <a:lnTo>
                  <a:pt x="1386147" y="2592720"/>
                </a:lnTo>
                <a:lnTo>
                  <a:pt x="1303304" y="2516503"/>
                </a:lnTo>
                <a:close/>
              </a:path>
              <a:path w="3854450" h="4373245">
                <a:moveTo>
                  <a:pt x="2511737" y="4262517"/>
                </a:moveTo>
                <a:lnTo>
                  <a:pt x="2450755" y="4173270"/>
                </a:lnTo>
                <a:lnTo>
                  <a:pt x="2430971" y="4121806"/>
                </a:lnTo>
                <a:lnTo>
                  <a:pt x="2402156" y="4079636"/>
                </a:lnTo>
                <a:lnTo>
                  <a:pt x="2383819" y="4030288"/>
                </a:lnTo>
                <a:lnTo>
                  <a:pt x="2354987" y="3988094"/>
                </a:lnTo>
                <a:lnTo>
                  <a:pt x="2336633" y="3938723"/>
                </a:lnTo>
                <a:lnTo>
                  <a:pt x="2307786" y="3896505"/>
                </a:lnTo>
                <a:lnTo>
                  <a:pt x="2289416" y="3847110"/>
                </a:lnTo>
                <a:lnTo>
                  <a:pt x="2260553" y="3804869"/>
                </a:lnTo>
                <a:lnTo>
                  <a:pt x="2242168" y="3755452"/>
                </a:lnTo>
                <a:lnTo>
                  <a:pt x="2184404" y="3670916"/>
                </a:lnTo>
                <a:lnTo>
                  <a:pt x="2165997" y="3621467"/>
                </a:lnTo>
                <a:lnTo>
                  <a:pt x="2050356" y="3452226"/>
                </a:lnTo>
                <a:lnTo>
                  <a:pt x="2031914" y="3402726"/>
                </a:lnTo>
                <a:lnTo>
                  <a:pt x="2662132" y="4325043"/>
                </a:lnTo>
                <a:lnTo>
                  <a:pt x="2644282" y="4321430"/>
                </a:lnTo>
                <a:lnTo>
                  <a:pt x="2556733" y="4283346"/>
                </a:lnTo>
                <a:lnTo>
                  <a:pt x="2511737" y="4262517"/>
                </a:lnTo>
                <a:close/>
              </a:path>
            </a:pathLst>
          </a:custGeom>
          <a:solidFill>
            <a:srgbClr val="3C383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313351" y="6463734"/>
            <a:ext cx="3390242" cy="339024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662</TotalTime>
  <Words>1217</Words>
  <Application>Microsoft Office PowerPoint</Application>
  <PresentationFormat>Произвольный</PresentationFormat>
  <Paragraphs>219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Calibri</vt:lpstr>
      <vt:lpstr>Lucida Sans Unicode</vt:lpstr>
      <vt:lpstr>Symbol</vt:lpstr>
      <vt:lpstr>Tahoma</vt:lpstr>
      <vt:lpstr>Times New Roman</vt:lpstr>
      <vt:lpstr>Trebuchet MS</vt:lpstr>
      <vt:lpstr>Verdana</vt:lpstr>
      <vt:lpstr>Office Theme</vt:lpstr>
      <vt:lpstr>Меры поддержки центра «Мой бизнес»  в 2022 году</vt:lpstr>
      <vt:lpstr>ОСНОВНЫЕ УСЛУГИ,  ОКАЗЫВАЕМЫЕ ЦПП*:</vt:lpstr>
      <vt:lpstr>Поддержка  начинающих и  действующих  предпринимателей</vt:lpstr>
      <vt:lpstr>Поддержка  начинающих и  действующих  предпринимателей</vt:lpstr>
      <vt:lpstr>Консультационные услуги по вопросам правового  обеспечения деятельности</vt:lpstr>
      <vt:lpstr>Консультационные услуги по вопросам  финансового планирования</vt:lpstr>
      <vt:lpstr>Выход на маркетплейсы</vt:lpstr>
      <vt:lpstr>    Разработка фирменного стиля  </vt:lpstr>
      <vt:lpstr>Подготовка презентационного материала</vt:lpstr>
      <vt:lpstr>Разработка дизайна и печать каталога  </vt:lpstr>
      <vt:lpstr>Регистрация товарного  знака</vt:lpstr>
      <vt:lpstr>Обеспечение участия в закупках</vt:lpstr>
      <vt:lpstr>Разработка бизнес-плана или паспорта проекта для развития сельского туризма   </vt:lpstr>
      <vt:lpstr>Образовательная  поддержка  тренинги, семинары, форумы, конференции</vt:lpstr>
      <vt:lpstr>Как с нами     связаться: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Меры поддержки  бизнеса ЦПП в  2022 году</dc:title>
  <dc:creator>tsarkova</dc:creator>
  <cp:lastModifiedBy>Кирилл Веряскин</cp:lastModifiedBy>
  <cp:revision>54</cp:revision>
  <cp:lastPrinted>2022-10-11T15:05:57Z</cp:lastPrinted>
  <dcterms:created xsi:type="dcterms:W3CDTF">2022-06-23T08:22:54Z</dcterms:created>
  <dcterms:modified xsi:type="dcterms:W3CDTF">2022-10-12T17:34:53Z</dcterms:modified>
</cp:coreProperties>
</file>