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3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-1.6433124945154347E-2"/>
                  <c:y val="7.2332738799987556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  <c:pt idx="4">
                  <c:v>253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Val val="1"/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Val val="1"/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  <c:pt idx="4">
                  <c:v>250.2</c:v>
                </c:pt>
              </c:numCache>
            </c:numRef>
          </c:val>
        </c:ser>
        <c:axId val="80432128"/>
        <c:axId val="80837248"/>
      </c:barChart>
      <c:catAx>
        <c:axId val="80432128"/>
        <c:scaling>
          <c:orientation val="minMax"/>
        </c:scaling>
        <c:axPos val="b"/>
        <c:numFmt formatCode="General" sourceLinked="1"/>
        <c:tickLblPos val="nextTo"/>
        <c:crossAx val="80837248"/>
        <c:crossesAt val="10"/>
        <c:auto val="1"/>
        <c:lblAlgn val="ctr"/>
        <c:lblOffset val="100"/>
      </c:catAx>
      <c:valAx>
        <c:axId val="80837248"/>
        <c:scaling>
          <c:orientation val="minMax"/>
          <c:max val="275"/>
          <c:min val="10"/>
        </c:scaling>
        <c:axPos val="l"/>
        <c:majorGridlines/>
        <c:numFmt formatCode="General" sourceLinked="1"/>
        <c:tickLblPos val="nextTo"/>
        <c:crossAx val="8043212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207.7</c:v>
                </c:pt>
                <c:pt idx="4">
                  <c:v>219.1</c:v>
                </c:pt>
              </c:numCache>
            </c:numRef>
          </c:val>
        </c:ser>
        <c:shape val="cone"/>
        <c:axId val="90150400"/>
        <c:axId val="90151936"/>
        <c:axId val="80472256"/>
      </c:bar3DChart>
      <c:catAx>
        <c:axId val="90150400"/>
        <c:scaling>
          <c:orientation val="minMax"/>
        </c:scaling>
        <c:axPos val="b"/>
        <c:numFmt formatCode="General" sourceLinked="1"/>
        <c:tickLblPos val="nextTo"/>
        <c:crossAx val="90151936"/>
        <c:crosses val="autoZero"/>
        <c:auto val="1"/>
        <c:lblAlgn val="ctr"/>
        <c:lblOffset val="100"/>
      </c:catAx>
      <c:valAx>
        <c:axId val="90151936"/>
        <c:scaling>
          <c:orientation val="minMax"/>
        </c:scaling>
        <c:axPos val="l"/>
        <c:majorGridlines/>
        <c:numFmt formatCode="General" sourceLinked="1"/>
        <c:tickLblPos val="nextTo"/>
        <c:crossAx val="90150400"/>
        <c:crosses val="autoZero"/>
        <c:crossBetween val="between"/>
      </c:valAx>
      <c:serAx>
        <c:axId val="80472256"/>
        <c:scaling>
          <c:orientation val="minMax"/>
        </c:scaling>
        <c:delete val="1"/>
        <c:axPos val="b"/>
        <c:tickLblPos val="none"/>
        <c:crossAx val="90151936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txPr>
        <a:bodyPr/>
        <a:lstStyle/>
        <a:p>
          <a:pPr>
            <a:defRPr baseline="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Проект решения 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2018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2018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2014-2018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2014-2018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14446"/>
                <a:gridCol w="107157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253 176,5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253 002,2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18 749,5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19 928,2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3 674,6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3 265,2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1 173,5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1345,6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4 907,7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2 961,7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2 948,4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77,3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485,7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220 568,6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219 043,1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253 709,1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250 177,1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33 584,5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33 087,3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2 864,3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7 125,4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5 745,5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1 876,0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1 865,2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159 848,8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158 798,6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34 784,1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34 777,4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12 258,9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11 680,5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33 584,5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33087,3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1 583,3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1 553,0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16 849,4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16 635,5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5 036,0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5 019,4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9 788,7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9 742,1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2 868,8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2 864,3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1 503,7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1 503,7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1 265,1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714487"/>
          <a:ext cx="8786872" cy="419413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7 125,4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5 745,5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2 016,2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902,2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5 059,2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4 843,3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1 876,0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1 865,2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159 848,8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158 798,6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32 747,0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32 647,8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104 732,7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104 445,5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16 938,6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16 438,6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3 243,0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2 087,5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2 067,3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34 784,1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777,4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30 982,6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30 982,0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801,5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3 795,4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12 258,9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11 680,5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1 752,8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1 279,2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4 264,1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4 159,3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6 242,0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6 242,0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736"/>
          <a:ext cx="8858312" cy="4932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43008"/>
                <a:gridCol w="121444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235 307,1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232 243,4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156 312,6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155 406,0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4 048,2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3 996,0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35 526,8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35 826,7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3 816,6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2 872,2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5 059,2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4 843,3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928670"/>
          <a:ext cx="8786876" cy="5667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5 048,5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5 027,9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20 040,8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19 343,0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1559</TotalTime>
  <Words>1556</Words>
  <Application>Microsoft Office PowerPoint</Application>
  <PresentationFormat>Экран (4:3)</PresentationFormat>
  <Paragraphs>552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2014-2018 годы</vt:lpstr>
      <vt:lpstr>                        Исполнение доходной части бюджета Инсарского муниципального района  за 2014-2018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Слайд 22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Связь</cp:lastModifiedBy>
  <cp:revision>203</cp:revision>
  <dcterms:created xsi:type="dcterms:W3CDTF">2016-12-13T05:19:54Z</dcterms:created>
  <dcterms:modified xsi:type="dcterms:W3CDTF">2020-01-20T06:23:19Z</dcterms:modified>
</cp:coreProperties>
</file>