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9915" autoAdjust="0"/>
  </p:normalViewPr>
  <p:slideViewPr>
    <p:cSldViewPr>
      <p:cViewPr varScale="1">
        <p:scale>
          <a:sx n="104" d="100"/>
          <a:sy n="104" d="100"/>
        </p:scale>
        <p:origin x="92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3"/>
    </mc:Choice>
    <mc:Fallback>
      <c:style val="13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525"/>
          <c:h val="0.760829464006432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3E-2"/>
                  <c:y val="7.81193579039864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457443146916373E-2"/>
                  <c:y val="7.81193579039864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939204495594816E-3"/>
                  <c:y val="0.150452096703973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9635226973569203E-3"/>
                  <c:y val="0.10126583431998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6433124945154323E-2"/>
                  <c:y val="7.23327387999874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239.9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9756817982379445E-3"/>
                  <c:y val="0.118625691631979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240880674339225E-2"/>
                  <c:y val="0.144665477599974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5E-2"/>
                  <c:y val="9.83725247679829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236.3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2571440"/>
        <c:axId val="302571832"/>
      </c:barChart>
      <c:catAx>
        <c:axId val="302571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02571832"/>
        <c:crossesAt val="10"/>
        <c:auto val="1"/>
        <c:lblAlgn val="ctr"/>
        <c:lblOffset val="100"/>
        <c:noMultiLvlLbl val="0"/>
      </c:catAx>
      <c:valAx>
        <c:axId val="302571832"/>
        <c:scaling>
          <c:orientation val="minMax"/>
          <c:max val="275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025714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2016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и неналоговые поступления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33.700000000000003</c:v>
                </c:pt>
                <c:pt idx="1">
                  <c:v>226.8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и неналоговые поступления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32.200000000000003</c:v>
                </c:pt>
                <c:pt idx="1">
                  <c:v>207.7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389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56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4111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300" b="1" i="1" dirty="0" smtClean="0"/>
              <a:t>Решения Совета депутатов от 17 апреля 2018 г. № 15 «Об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3а 2017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857364"/>
            <a:ext cx="2714644" cy="1785950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857364"/>
            <a:ext cx="2857520" cy="18573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3929066"/>
            <a:ext cx="3071834" cy="17145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71942"/>
            <a:ext cx="2500330" cy="1563700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071942"/>
            <a:ext cx="271464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00240"/>
            <a:ext cx="2857520" cy="185738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В целях реализации основных 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информирование жителей о расходовании средств районного бюджета является обеспечение прозрачности и открытости бюджетного планирования.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самоуправления. С этой целью разработана брошюра «Бюджет для граждан» по исполнению бюджета за 2017 год.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2014-2017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доходной части бюджета Инсарского муниципального района 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48944269"/>
              </p:ext>
            </p:extLst>
          </p:nvPr>
        </p:nvGraphicFramePr>
        <p:xfrm>
          <a:off x="457200" y="1920875"/>
          <a:ext cx="4038600" cy="443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6186910"/>
              </p:ext>
            </p:extLst>
          </p:nvPr>
        </p:nvGraphicFramePr>
        <p:xfrm>
          <a:off x="4648200" y="1920875"/>
          <a:ext cx="4038600" cy="443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1236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14446"/>
                <a:gridCol w="1071570"/>
                <a:gridCol w="114300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17 509,7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17 457,0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4 679,3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4 406,4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1 115,4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1 247,6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4 825,5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4 787,0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2 959,6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3116,8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178,5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51,0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395,4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444,1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353,8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552,3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156,1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210 393,9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207 709,0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242 582,6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239 898,7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785794"/>
            <a:ext cx="9286908" cy="15716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31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714488"/>
          <a:ext cx="8858313" cy="4935038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684745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242 582,6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236 253,1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33 812,7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30 633,2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2 437,4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2 377,5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97,5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7 082,9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6 709,2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3 417,9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3 417,4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156 889,3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154 848,1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21 878,3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21 736,3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514,0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14 985,4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428736"/>
          <a:ext cx="8858312" cy="5076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6085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33 812,7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30 633,2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1 404,0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1 376,7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18 735,6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15 940,2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85,1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70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4 696,9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4 693,0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190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58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8 776,2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8 623,3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2 437,4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2 377,5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1 201,1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1 201,1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1 136,3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1 077,4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3" y="1714487"/>
          <a:ext cx="8786872" cy="4786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7 082,9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6 709,2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894,8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778,7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922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Водное хозяйство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351,6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351,6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5 768,9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5 578,9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3 417,9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3 417,4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3 400,9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3 400,9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3" y="1357298"/>
          <a:ext cx="8715469" cy="5058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156 889,3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154 848,1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29 792,9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29 637,5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106 497,7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104 712,3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15 378,6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15 378,6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3 482,7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3 477,1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1 667,4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1 642,6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21 878,3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21 736,3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20 041,9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19 900,2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1 836,4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1 836,1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15 514,0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14 985,4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1 282,0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1 281,5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7 396,8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7 352,6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6 835,2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6 351,3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14446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428736"/>
          <a:ext cx="8858312" cy="5307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214446"/>
                <a:gridCol w="1143008"/>
                <a:gridCol w="1214446"/>
              </a:tblGrid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205 435,7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202 337,2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154 217,0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151 776,9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9813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7 264,6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7 220,9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24 561,7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24 420,0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8184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на 2016-2019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2151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  <a:p>
                      <a:pPr algn="just" fontAlgn="b"/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781,4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5 768,9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5578,9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«Энергосбережение и повышение энергетической эффективности на территории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2016-2019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928670"/>
          <a:ext cx="8786876" cy="5667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4 709,4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4 701,4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«Устойчивое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развитие сельских территорий 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2016-2020г»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2 481,9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2 481,5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1 624,4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1 624,4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3 369,2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3 369,2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1318</TotalTime>
  <Words>1566</Words>
  <Application>Microsoft Office PowerPoint</Application>
  <PresentationFormat>Экран (4:3)</PresentationFormat>
  <Paragraphs>555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2014-2017 годы</vt:lpstr>
      <vt:lpstr>  Исполнение доходной части бюджета Инсарского муниципального района  за 2016-2017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Фокина</cp:lastModifiedBy>
  <cp:revision>156</cp:revision>
  <dcterms:created xsi:type="dcterms:W3CDTF">2016-12-13T05:19:54Z</dcterms:created>
  <dcterms:modified xsi:type="dcterms:W3CDTF">2018-08-01T04:49:20Z</dcterms:modified>
</cp:coreProperties>
</file>